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396" r:id="rId3"/>
    <p:sldId id="397" r:id="rId4"/>
    <p:sldId id="257" r:id="rId5"/>
    <p:sldId id="258" r:id="rId6"/>
    <p:sldId id="259" r:id="rId7"/>
    <p:sldId id="260" r:id="rId8"/>
    <p:sldId id="261" r:id="rId9"/>
    <p:sldId id="386" r:id="rId10"/>
    <p:sldId id="339" r:id="rId11"/>
    <p:sldId id="380" r:id="rId12"/>
    <p:sldId id="381" r:id="rId13"/>
    <p:sldId id="379" r:id="rId14"/>
    <p:sldId id="382" r:id="rId15"/>
    <p:sldId id="378" r:id="rId16"/>
    <p:sldId id="383" r:id="rId17"/>
    <p:sldId id="377" r:id="rId18"/>
    <p:sldId id="384" r:id="rId19"/>
    <p:sldId id="376" r:id="rId20"/>
    <p:sldId id="388" r:id="rId21"/>
    <p:sldId id="389" r:id="rId22"/>
    <p:sldId id="385" r:id="rId23"/>
    <p:sldId id="375" r:id="rId24"/>
    <p:sldId id="299" r:id="rId25"/>
    <p:sldId id="300" r:id="rId26"/>
    <p:sldId id="390" r:id="rId27"/>
    <p:sldId id="393" r:id="rId28"/>
    <p:sldId id="418" r:id="rId29"/>
    <p:sldId id="302" r:id="rId30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32"/>
    </p:embeddedFont>
    <p:embeddedFont>
      <p:font typeface="Scramble" panose="020B0603050302020204" pitchFamily="34" charset="0"/>
      <p:regular r:id="rId33"/>
    </p:embeddedFont>
    <p:embeddedFont>
      <p:font typeface="Times" panose="02020603050405020304" pitchFamily="18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70827" autoAdjust="0"/>
  </p:normalViewPr>
  <p:slideViewPr>
    <p:cSldViewPr>
      <p:cViewPr varScale="1">
        <p:scale>
          <a:sx n="81" d="100"/>
          <a:sy n="81" d="100"/>
        </p:scale>
        <p:origin x="27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D415E71-2523-41E9-B76B-4AF26BF215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1F100F4-EE91-481B-BAA4-A828FBA7C7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41F3FB7-A415-4C59-B416-83A5834A4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5CF0B133-1647-4006-B7B4-8904E752FB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543F96BD-102A-483B-8C17-FB61857BBB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2E53D5C0-431F-4051-A928-CE02F348FA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49B11C-22E5-4A49-B926-8176E23A1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ACA8C047-8717-4DB8-88ED-D9C18D7EE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FBEE4-6292-4EC3-9F53-72AC172E92D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FB5C383-4C7B-4D5B-98B8-C5A353291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768C586-00AA-45F1-8D62-DC72DB6BA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01258-8BAF-4147-B901-AB019565D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5409CD-3D73-4A6A-ADB8-B4CCAE49797C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0D73917-12E3-4BC8-8498-647488F90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E0D7817-2AA4-440F-A26A-3C57A0986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A73F24A-1123-4606-84F9-52DE3B955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D6CB7-75DF-46DC-AC97-335AB920810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38D2C6E-A45B-4B7B-B131-E1CB69E89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38C4553-371D-4D7E-8546-1ACEA993A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2320CF7-F699-4265-BF8E-56D791998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0B93DA-DC08-4227-B01D-FE6701C3473F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182D15D-5C99-4007-85B1-731BA7D70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FE85A32-E586-41CE-A501-9AA9A3057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EB6E366-4732-419E-8BEB-D8AAE5E491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9E62A-10C6-4CBF-AA16-E379C55293CA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311D8F3-F524-411B-B023-FC4CD0068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5280A3A-979C-4813-AF5F-934838D08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51A0AD0-C63C-43DD-9AA6-9ABE481D34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F79BFF-F8CA-4FD7-96CD-CCE3F8DC6A4E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F4F6E76-FA14-4420-B309-376E4C985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9789E03-FB19-4690-86C3-14130ABA2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1488DB3-92A4-4088-80BD-B35DCFD9F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96E73-BC0D-4DAD-BCA6-0757024895F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11D17C2-0725-470C-8EC6-F826B2CBE8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E9D0FC0-B40E-4100-98EF-266879DF6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3345FCA-33F2-406C-9FC4-4588D8A498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CE3EE9-DCEA-49CE-A99A-6D6793E42F50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EF0C1B0-6AEF-416D-8A3E-47E83E1F9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FB7D19D-6868-4B85-8180-26B50C6D0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0149259-1BAF-43C9-8CF0-0E6D0600B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EEE4DD-D5FC-4B61-8F8C-DCC9B11D8EE1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47A293F-94F9-4673-90DE-959627E0B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3032497-6769-47B6-9AE2-6ADC44019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7E22BCF-6357-47F6-849B-11534832C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0A3169-BE32-4B23-B9C4-C181496C44E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CA01005-11CE-4D6E-AD13-6458C174D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DB08504-1E29-4CE1-AA48-E99226195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6B73BBB-9291-43C7-80BD-1C4A2FEE41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F9A4FD-AC83-435C-9A67-757D3B0F8DE1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02AD979-3323-4BE2-823B-6B178DE8EF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DC7C0BE-901A-4952-A8AC-2972518D1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SEDATER</a:t>
            </a:r>
            <a:r>
              <a:rPr lang="en-US" altLang="en-US" dirty="0">
                <a:latin typeface="Arial" panose="020B0604020202020204" pitchFamily="34" charset="0"/>
              </a:rPr>
              <a:t>:  “</a:t>
            </a:r>
            <a:r>
              <a:rPr lang="en-US" altLang="en-US" b="0" u="none" dirty="0">
                <a:latin typeface="Arial" panose="020B0604020202020204" pitchFamily="34" charset="0"/>
              </a:rPr>
              <a:t>GET BEER WITH CIDER, MILK </a:t>
            </a:r>
            <a:r>
              <a:rPr lang="en-US" altLang="en-US" dirty="0">
                <a:latin typeface="Arial" panose="020B0604020202020204" pitchFamily="34" charset="0"/>
              </a:rPr>
              <a:t>(FEEL SLEEPY)” 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SWEATER</a:t>
            </a:r>
            <a:r>
              <a:rPr lang="en-US" altLang="en-US" dirty="0">
                <a:latin typeface="Arial" panose="020B0604020202020204" pitchFamily="34" charset="0"/>
              </a:rPr>
              <a:t>: “WARMS DISH”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81935-CB77-5A3F-6098-200D7AE18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4866CDA-856C-4CAA-5785-515DF2567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FBEE4-6292-4EC3-9F53-72AC172E92D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F38506B-E64A-BC98-35B5-3620CC12B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A8EA402-0F98-36FB-02E0-38085C2C2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931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F4FA664-A59C-4910-ACED-0998E7AD7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84F93-D18F-4E31-9CEB-F5BD34704BBF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382D14A-94E2-425D-8667-5629DE0E4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8F11D50-F575-459E-9CC3-3B367478C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74E6CCC-9D05-491A-89F2-1E7826423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51F609-5B69-4FCE-995C-1D1517A2D0ED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33152DB-7D97-44C3-9FC1-D40E95712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000102A-F7EB-46A8-A84A-4696C9B69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WAITERS</a:t>
            </a:r>
            <a:r>
              <a:rPr lang="en-US" altLang="en-US" sz="1000" dirty="0">
                <a:latin typeface="Arial" panose="020B0604020202020204" pitchFamily="34" charset="0"/>
              </a:rPr>
              <a:t>: “HIRED MEN TAKE TIPS” </a:t>
            </a: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SERIATE: </a:t>
            </a:r>
            <a:r>
              <a:rPr lang="en-US" altLang="en-US" sz="1000" dirty="0">
                <a:latin typeface="Arial" panose="020B0604020202020204" pitchFamily="34" charset="0"/>
              </a:rPr>
              <a:t>“HELPED MY NEW TERMS”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SWEATER</a:t>
            </a:r>
            <a:r>
              <a:rPr lang="en-US" altLang="en-US" sz="1000" dirty="0">
                <a:latin typeface="Arial" panose="020B0604020202020204" pitchFamily="34" charset="0"/>
              </a:rPr>
              <a:t>: “WARMS DISH”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3B7D130-2380-4C3C-A1A7-02682054E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C4A7C3-FACA-42C8-B047-C8A41EFEFFB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7CFC348-3CEC-4573-9CB2-A5E452E0A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5B7BCBB-7F86-4DC9-A729-A88BA2576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7143C75-2F20-4A5E-A1DD-6599AEB60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0985CB-8A6B-40B1-B1F5-149FE4C3E69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03BE963-342F-480C-A69A-CBC2BFAAB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68C62D0-96AF-4E6D-838C-F4949A37D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54BB730-E0C2-48C3-8127-4CA2F046CF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1E48FF-F8CA-42B4-9DEA-669E7DF2C1B6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F6D3A5F-7126-446A-9C8B-3176DE6DE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2EF8350-B126-48BD-A1D7-48B0CBBB4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CCA4B0D-092E-4B07-BD6A-91DC6E325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7006BE-FD78-40AB-B810-10C2B06DC9FC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5E14319-B5F7-4888-B6F5-41F95F664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CA9E1A8-8D45-4408-A036-B0989E0C5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E51F620-296C-4902-8E92-83F309CE9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CD636B-97CE-468B-AF21-B6EED14ED1DD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0CB01EE-0621-4983-BA91-BC800CCA7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46CE593-C97C-48B3-BF50-86838BFB3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9B11C-22E5-4A49-B926-8176E23A104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2445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B6F675A-8368-44B0-92E0-C1D9B7DC7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2011BC-5956-4FB1-9279-E59A8583B1B0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DB60172-83AA-4E83-8D27-EF4B10822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B3A16A3-D37E-4E8F-B793-F5780457A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55C1B-44D3-2681-4B0B-BDAF5DDC2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DE7EF51-A688-6BD2-E402-CD3113475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FBEE4-6292-4EC3-9F53-72AC172E92D1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21C3516-D433-7BD3-770D-1CE5D5E7C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DC26C50-4ED6-7F32-C337-5E96B9F94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94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2E4D58D-B8EC-490A-8854-05B355B4A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AABCA9-A79A-4D34-95F9-D1FB40D78B6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9337B78-9E22-4549-9A7B-5FE870FAE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6B9D1C0-336A-4BA3-8291-8FAB058B0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1A31B85-75F3-454E-ADB7-E1ED498D4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4615BB-7069-483E-8F90-D690E541D80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4401D07-97F9-47D6-8317-F32593272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0AA630C-5232-4942-9E96-886EB7EA8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8594B19-4F9C-428A-BEA1-376BE5718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3ED64E-9DDA-4966-AF5E-BB75DC98C55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6F279ED-64C4-4607-94D9-6D1EDA41EA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2884B6A-21D5-4C0E-A664-E87D98F42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AA5C78C-2BB7-4617-8F35-0ED3121A5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D5AADB-4DAE-4295-849C-9FAF0E53BDC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6353318-4DB0-4D3B-B215-661E884B0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BFBE985-1779-4DC1-93FA-F3CA57C37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SWEATER</a:t>
            </a:r>
            <a:r>
              <a:rPr lang="en-US" altLang="en-US">
                <a:latin typeface="Arial" panose="020B0604020202020204" pitchFamily="34" charset="0"/>
              </a:rPr>
              <a:t>: “WARMS DISH”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4ADEB1B-2785-47BA-9A9D-DD3516F0D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8BBF3C-18A4-44A8-9AC5-D3E9B509547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B0DBB19-3C75-4006-92BB-2EC06CBB7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ADEF244-AB7A-4914-8782-249C18689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501CE51-B3B6-40A0-915F-048CA93B4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71D5DB-8138-4819-9CDA-9D94AAC41C4A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94B69E4-3ED5-4482-AA10-4CA25774D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AAA6A69-7BB1-4B5A-A1A4-A27C80095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7AFEFA-F18E-45E0-8299-6EA16952D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72ECD0-78D2-49EB-B356-6BB18E54C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E6D081-0CAC-4BA5-B79D-6156B29D9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1AC8-601B-4BB3-B7C2-624883644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E3235E-95C4-479F-A5CF-96BD26F1B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7DA4BF-B3E2-4087-8AEC-04762FF30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940D18-8157-4F67-B672-54BD78BD2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6720-A72B-4242-B446-A1D30A39B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6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1D178E-C5A1-4440-8A7A-9BF0251CE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EC0107-8261-43E3-969D-5D9BF308B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C0E405-1381-4FA3-96CE-E72409D5E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D34F-22E0-42AB-9BBC-04534DC9A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71F7F-BB1F-47F4-A00E-BDB3C4DC7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7E3A0D-B98E-419A-971F-8B707BE06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19DE8C-2E77-4027-86EB-ADC9EB9CD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F044-B13D-4FDB-93D0-3C5CE70D0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15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02D55B-28CB-4D73-A18A-A6CCE8B57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335EE0-7F6F-4903-9CC2-ACD765C9E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75C15-DF8E-4940-9732-74495D52F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B5E29-420F-41A6-A7FE-1E7053879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16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DC083-FD00-41FD-99F9-99D6F6B97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D45E9-4388-41DB-A085-E6AFCE71E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7AEB-DC50-4AF8-8CAA-3904BB1DB0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316F-44C1-40E5-9C0E-79FD65728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35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FAD7DB-F457-42DA-A115-C851BA658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6963AC-451D-47A5-8FA0-367CFDD67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39AB95-898E-43A7-9FD5-1639D3F41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9135-664B-436C-AE9B-A2B39BDB1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62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BDFCB7-E463-430A-A056-0A38E4D6E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66C10A-9D67-4BF9-B960-641B214D5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D113CD-302B-4994-85FA-7EEADBF5A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7FF57-3C64-49A1-B2C8-188F46FD8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6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DFD55C-9872-4062-9B08-145ECCE8E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87BA19-529A-4500-BA79-C816D1EB3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A983E2-E20C-4C4C-BEAA-530FE2F92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E9974-05F2-46F6-AE67-605222F7D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41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28FBA9-B735-4B0B-BAD9-BC0EC7C8B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96292-2A13-4C16-94ED-F7D21ADA4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20580-7037-47FB-9138-CE8F30277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04DCC-21E5-481A-AC72-B6BCB831D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43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D9004-FE03-47A2-828C-46DC5DC83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C5A51-3711-4FF3-A288-DA1D80C69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CD4A21-9B90-44AD-A06A-B7F78E5CD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1FBF-A93E-4A49-AAB6-5DB1F3EA8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9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C3D40D-E36B-474D-AC17-1A49A6FF3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DBEB3D8-3C5B-4F55-A307-384A278A7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985851-7D25-4081-BF0A-27AA40021D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2A310C-59E0-4D58-9EE7-5B0B96298F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AFBE14-511B-4EA0-BE77-34F3281EB2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D2B452-2D0D-4424-AC33-9DC82E40A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36D0173-D8B4-47CB-B5FF-B596480FF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67" y="12015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AEERSTW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61F90-A7A6-3205-1832-5FC8E3CD1411}"/>
              </a:ext>
            </a:extLst>
          </p:cNvPr>
          <p:cNvSpPr txBox="1"/>
          <p:nvPr/>
        </p:nvSpPr>
        <p:spPr>
          <a:xfrm>
            <a:off x="1371600" y="3167390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No new words from NWL23 or OWL24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C85365F6-545B-47B6-A322-AF9136C4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688F86-06F5-49A0-8E29-C20387587F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F633D80-07AC-4623-B330-8D7EDCB89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SWEATER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A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0E9C410-BAB5-49A7-AAB9-140229CA8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AAEERSTW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2FD35-E2D5-40F0-B364-99D8596D8E69}"/>
              </a:ext>
            </a:extLst>
          </p:cNvPr>
          <p:cNvSpPr txBox="1"/>
          <p:nvPr/>
        </p:nvSpPr>
        <p:spPr>
          <a:xfrm>
            <a:off x="3352800" y="568199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38F03CF-D6AB-4D92-91DD-83D2986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B4420-52F0-43A0-B3D7-BC1040445B0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A72E3E9-8EB3-44B9-80A7-6B11BE407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AAEERSTW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703261F-2EFF-4A04-9240-8F2C9675E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112838"/>
            <a:ext cx="7239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SEAWATER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TEAWARES</a:t>
            </a:r>
          </a:p>
        </p:txBody>
      </p:sp>
      <p:pic>
        <p:nvPicPr>
          <p:cNvPr id="21509" name="Picture 5" descr="bostonteaparty2007small">
            <a:extLst>
              <a:ext uri="{FF2B5EF4-FFF2-40B4-BE49-F238E27FC236}">
                <a16:creationId xmlns:a16="http://schemas.microsoft.com/office/drawing/2014/main" id="{BCD68229-EEA3-477A-B7AC-6390256B2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188" y="3706813"/>
            <a:ext cx="22526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boston%20tea%20party">
            <a:extLst>
              <a:ext uri="{FF2B5EF4-FFF2-40B4-BE49-F238E27FC236}">
                <a16:creationId xmlns:a16="http://schemas.microsoft.com/office/drawing/2014/main" id="{3554BF8B-F651-48B5-991F-73CE247E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8" y="3684588"/>
            <a:ext cx="41814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3560F4-0046-4DB5-9439-349455D8AD0D}"/>
              </a:ext>
            </a:extLst>
          </p:cNvPr>
          <p:cNvSpPr txBox="1"/>
          <p:nvPr/>
        </p:nvSpPr>
        <p:spPr>
          <a:xfrm>
            <a:off x="7924800" y="1284288"/>
            <a:ext cx="152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9F42B-8924-4EA6-8B95-9E27C3421885}"/>
              </a:ext>
            </a:extLst>
          </p:cNvPr>
          <p:cNvSpPr txBox="1"/>
          <p:nvPr/>
        </p:nvSpPr>
        <p:spPr>
          <a:xfrm>
            <a:off x="7696200" y="2133600"/>
            <a:ext cx="152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ABE1AD29-4AEA-4464-B743-0DF54C83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ED1FFA-5675-4707-B997-602767150C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CEFE492-F300-4B6A-9D35-0872687FC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SWEATER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R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C8E51C9-333E-4436-B134-27A1A1F5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AEERRSTW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07B65-6944-4B3D-A655-6694150AE8CB}"/>
              </a:ext>
            </a:extLst>
          </p:cNvPr>
          <p:cNvSpPr txBox="1"/>
          <p:nvPr/>
        </p:nvSpPr>
        <p:spPr>
          <a:xfrm>
            <a:off x="3505200" y="568199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CC23078C-27BC-4E1A-9D57-273140AA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90957B-A4F7-45C0-91D1-CAEF89C7ED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0D57C94-FFA4-4A8F-BE7F-39EB08308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AEERRSTW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80AD934-4704-43E9-9302-58EFA0972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WATERERS</a:t>
            </a:r>
          </a:p>
        </p:txBody>
      </p:sp>
      <p:pic>
        <p:nvPicPr>
          <p:cNvPr id="25605" name="Picture 5" descr="orange_sweater">
            <a:extLst>
              <a:ext uri="{FF2B5EF4-FFF2-40B4-BE49-F238E27FC236}">
                <a16:creationId xmlns:a16="http://schemas.microsoft.com/office/drawing/2014/main" id="{53D26037-0DEF-4E12-B5F9-0124C2429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>
            <a:extLst>
              <a:ext uri="{FF2B5EF4-FFF2-40B4-BE49-F238E27FC236}">
                <a16:creationId xmlns:a16="http://schemas.microsoft.com/office/drawing/2014/main" id="{5BCC9EE0-EE69-4575-AEC3-65CE79BE37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4899025"/>
            <a:ext cx="12668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>
            <a:extLst>
              <a:ext uri="{FF2B5EF4-FFF2-40B4-BE49-F238E27FC236}">
                <a16:creationId xmlns:a16="http://schemas.microsoft.com/office/drawing/2014/main" id="{D02D7731-081B-4EEB-A8D9-09A567E4B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325" y="3810000"/>
            <a:ext cx="11890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841CFB-F74D-4F7E-90A9-03E122752485}"/>
              </a:ext>
            </a:extLst>
          </p:cNvPr>
          <p:cNvSpPr txBox="1"/>
          <p:nvPr/>
        </p:nvSpPr>
        <p:spPr>
          <a:xfrm>
            <a:off x="8077200" y="1143000"/>
            <a:ext cx="152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229629DE-586A-4557-A06A-02A8AF3F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04D1F8-EC72-4FDE-8663-3C1B5D7205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2C597BF-BE4D-42AA-9BA5-773075D55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SWEATER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M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08F36A0-1CAA-4FAD-AC93-B4EA8D696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AEEMRSTW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AD66B-1642-43CB-AC7F-A64CFAA7056B}"/>
              </a:ext>
            </a:extLst>
          </p:cNvPr>
          <p:cNvSpPr txBox="1"/>
          <p:nvPr/>
        </p:nvSpPr>
        <p:spPr>
          <a:xfrm>
            <a:off x="3505200" y="568199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997C9449-AF1E-443E-815C-1FB54CCE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281266-0F77-4189-AF2B-EECD7E1310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2E61DF5-1C51-4AC3-90A0-FF9E0489D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AEEMRSTW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702CB34-E41C-4BE4-BB31-DB0D01510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STEMWARE</a:t>
            </a:r>
          </a:p>
        </p:txBody>
      </p:sp>
      <p:pic>
        <p:nvPicPr>
          <p:cNvPr id="29701" name="Picture 7" descr="jersey%20b%20smith">
            <a:extLst>
              <a:ext uri="{FF2B5EF4-FFF2-40B4-BE49-F238E27FC236}">
                <a16:creationId xmlns:a16="http://schemas.microsoft.com/office/drawing/2014/main" id="{E3787092-3685-4090-9026-EE0AB7ED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75" y="2705100"/>
            <a:ext cx="46196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8">
            <a:extLst>
              <a:ext uri="{FF2B5EF4-FFF2-40B4-BE49-F238E27FC236}">
                <a16:creationId xmlns:a16="http://schemas.microsoft.com/office/drawing/2014/main" id="{D749A3EE-112A-45A4-A7F0-4D3F2CE8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SWEATER WITH AN </a:t>
            </a:r>
            <a:r>
              <a:rPr lang="en-US" altLang="en-US" sz="2800" b="1" u="sng"/>
              <a:t>M</a:t>
            </a:r>
            <a:r>
              <a:rPr lang="en-US" altLang="en-US" sz="2800"/>
              <a:t> AND </a:t>
            </a:r>
            <a:r>
              <a:rPr lang="en-US" altLang="en-US" sz="2800" b="1" i="1" u="sng"/>
              <a:t>STEMWARE</a:t>
            </a:r>
            <a:r>
              <a:rPr lang="en-US" altLang="en-US" sz="2800"/>
              <a:t>!</a:t>
            </a:r>
          </a:p>
        </p:txBody>
      </p:sp>
      <p:sp>
        <p:nvSpPr>
          <p:cNvPr id="14344" name="Text Box 9">
            <a:extLst>
              <a:ext uri="{FF2B5EF4-FFF2-40B4-BE49-F238E27FC236}">
                <a16:creationId xmlns:a16="http://schemas.microsoft.com/office/drawing/2014/main" id="{FF40B488-3957-4B75-846C-D7FF131DE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640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128010" name="Text Box 10">
            <a:extLst>
              <a:ext uri="{FF2B5EF4-FFF2-40B4-BE49-F238E27FC236}">
                <a16:creationId xmlns:a16="http://schemas.microsoft.com/office/drawing/2014/main" id="{8CE3A8DA-B087-4134-ABA7-6CB2D7CE5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6400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STEMWARE</a:t>
            </a:r>
            <a:r>
              <a:rPr lang="en-US" altLang="en-US" sz="2400" b="1" u="sng"/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29E7F-82F6-4CF1-B69A-6C1A0C27B40B}"/>
              </a:ext>
            </a:extLst>
          </p:cNvPr>
          <p:cNvSpPr txBox="1"/>
          <p:nvPr/>
        </p:nvSpPr>
        <p:spPr>
          <a:xfrm>
            <a:off x="8153400" y="1069975"/>
            <a:ext cx="1524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sp>
        <p:nvSpPr>
          <p:cNvPr id="29706" name="AutoShape 12" descr="NCAA Satin Etch Wine Glass 12oz 2pk - Michigan Wolverines">
            <a:extLst>
              <a:ext uri="{FF2B5EF4-FFF2-40B4-BE49-F238E27FC236}">
                <a16:creationId xmlns:a16="http://schemas.microsoft.com/office/drawing/2014/main" id="{20698305-5384-4BFD-AA17-947A25D014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29707" name="AutoShape 14" descr="NCAA Satin Etch Wine Glass 12oz 2pk - Michigan Wolverines">
            <a:extLst>
              <a:ext uri="{FF2B5EF4-FFF2-40B4-BE49-F238E27FC236}">
                <a16:creationId xmlns:a16="http://schemas.microsoft.com/office/drawing/2014/main" id="{1B2AB7D0-F59E-4095-91E7-9A50066729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29708" name="AutoShape 16" descr="NCAA Satin Etch Wine Glass 12oz 2pk - Michigan Wolverines">
            <a:extLst>
              <a:ext uri="{FF2B5EF4-FFF2-40B4-BE49-F238E27FC236}">
                <a16:creationId xmlns:a16="http://schemas.microsoft.com/office/drawing/2014/main" id="{A597ED8E-BCDD-47B6-B65E-CDDD864397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29709" name="Picture 5">
            <a:extLst>
              <a:ext uri="{FF2B5EF4-FFF2-40B4-BE49-F238E27FC236}">
                <a16:creationId xmlns:a16="http://schemas.microsoft.com/office/drawing/2014/main" id="{33B9407B-E4C2-4FC5-8F31-4F38EC69A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4800600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>
            <a:extLst>
              <a:ext uri="{FF2B5EF4-FFF2-40B4-BE49-F238E27FC236}">
                <a16:creationId xmlns:a16="http://schemas.microsoft.com/office/drawing/2014/main" id="{AD9C4311-5E7C-4BF1-B84A-3CDB5DFAC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138" y="4800600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>
            <a:extLst>
              <a:ext uri="{FF2B5EF4-FFF2-40B4-BE49-F238E27FC236}">
                <a16:creationId xmlns:a16="http://schemas.microsoft.com/office/drawing/2014/main" id="{3FBE4584-7D18-493D-8FA3-A628ED2D0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163" y="4800600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utoUpdateAnimBg="0"/>
      <p:bldP spid="128010" grpId="0" autoUpdateAnimBg="0"/>
      <p:bldP spid="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71A17029-7986-4F5A-90AB-E15FA736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FFA206-D6DB-4528-971C-A874D9CA76D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075DE83-A8BC-435F-97FC-6CE19223B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SWEATER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S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705954A-52DA-42EF-BA7A-E9C79B00F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AEERSSTW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57D56-8FC9-4411-8168-C63251EDD27C}"/>
              </a:ext>
            </a:extLst>
          </p:cNvPr>
          <p:cNvSpPr txBox="1"/>
          <p:nvPr/>
        </p:nvSpPr>
        <p:spPr>
          <a:xfrm>
            <a:off x="3505200" y="568199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BA3676D9-C468-4B41-ADD4-9DF37A63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5EFF21-79EE-4BB9-B694-7A6E61FECD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42E3565-E3DB-4A00-B69C-EB93920FB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AEERSSTW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596D75E-969B-44A5-AF8F-2972377C5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696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SWEATERS</a:t>
            </a:r>
          </a:p>
        </p:txBody>
      </p:sp>
      <p:pic>
        <p:nvPicPr>
          <p:cNvPr id="33797" name="Picture 5" descr="oversized_sweaters">
            <a:extLst>
              <a:ext uri="{FF2B5EF4-FFF2-40B4-BE49-F238E27FC236}">
                <a16:creationId xmlns:a16="http://schemas.microsoft.com/office/drawing/2014/main" id="{8CD83D65-1D1B-4EEA-A652-A4C3185D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8674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F8C84-D35A-438F-849A-60A08AC6E9A6}"/>
              </a:ext>
            </a:extLst>
          </p:cNvPr>
          <p:cNvSpPr txBox="1"/>
          <p:nvPr/>
        </p:nvSpPr>
        <p:spPr>
          <a:xfrm>
            <a:off x="8229600" y="1143000"/>
            <a:ext cx="152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DFC752B9-67A5-426C-A8F6-1821A11A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48905D-5C14-4E18-A4DD-6F5F349052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D27A9A3-A355-4F16-B5E7-CEE751C7E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SWEATER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D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10A3061-CFD9-49A5-821A-DD71632B6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ADEERSTW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F9E38-0D96-4830-9D2F-D705DD3CFB1E}"/>
              </a:ext>
            </a:extLst>
          </p:cNvPr>
          <p:cNvSpPr txBox="1"/>
          <p:nvPr/>
        </p:nvSpPr>
        <p:spPr>
          <a:xfrm>
            <a:off x="3352800" y="568199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A90E10CD-46EE-4999-819D-A7E7942B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E5A619-A1FC-4081-8244-56B37C0957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72771AE-DDDC-4C14-B396-DBB2D139F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Scramble" panose="020B0603050302020204" pitchFamily="34" charset="0"/>
              </a:rPr>
              <a:t>ADEERSTW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A25ED50-986E-4A32-ACAD-1D0733779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900" y="974725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DEWATERS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TARWEEDS</a:t>
            </a:r>
          </a:p>
        </p:txBody>
      </p:sp>
      <p:pic>
        <p:nvPicPr>
          <p:cNvPr id="37893" name="Picture 7" descr="89x8c-x4">
            <a:extLst>
              <a:ext uri="{FF2B5EF4-FFF2-40B4-BE49-F238E27FC236}">
                <a16:creationId xmlns:a16="http://schemas.microsoft.com/office/drawing/2014/main" id="{A21C1856-32B8-4254-9DC4-52D214D8B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613" y="3643313"/>
            <a:ext cx="39624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2" descr="MMj01725390000[1]">
            <a:extLst>
              <a:ext uri="{FF2B5EF4-FFF2-40B4-BE49-F238E27FC236}">
                <a16:creationId xmlns:a16="http://schemas.microsoft.com/office/drawing/2014/main" id="{95EC465D-C664-478C-A121-CDB3005B0A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490913" y="3530600"/>
            <a:ext cx="1381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3" descr="MMj01725390000[1]">
            <a:extLst>
              <a:ext uri="{FF2B5EF4-FFF2-40B4-BE49-F238E27FC236}">
                <a16:creationId xmlns:a16="http://schemas.microsoft.com/office/drawing/2014/main" id="{986DF7C3-60FF-4B10-853A-CED8CA3EBF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228850" y="3589338"/>
            <a:ext cx="1381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4" descr="MMj01725390000[1]">
            <a:extLst>
              <a:ext uri="{FF2B5EF4-FFF2-40B4-BE49-F238E27FC236}">
                <a16:creationId xmlns:a16="http://schemas.microsoft.com/office/drawing/2014/main" id="{1927C28D-6064-4F6E-9877-6F6423033D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52975" y="3721100"/>
            <a:ext cx="1381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5" descr="MMj01725390000[1]">
            <a:extLst>
              <a:ext uri="{FF2B5EF4-FFF2-40B4-BE49-F238E27FC236}">
                <a16:creationId xmlns:a16="http://schemas.microsoft.com/office/drawing/2014/main" id="{B21163CD-D98E-4282-9045-8366AF5584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87900" y="4960938"/>
            <a:ext cx="1381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87244-E811-49E0-AB48-5D92E5258716}"/>
              </a:ext>
            </a:extLst>
          </p:cNvPr>
          <p:cNvSpPr txBox="1"/>
          <p:nvPr/>
        </p:nvSpPr>
        <p:spPr>
          <a:xfrm>
            <a:off x="1447800" y="6348413"/>
            <a:ext cx="6553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SEDATER + W        SWEATER +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73D0AA-99BD-4E6C-A343-E2C61C7E9108}"/>
              </a:ext>
            </a:extLst>
          </p:cNvPr>
          <p:cNvSpPr txBox="1"/>
          <p:nvPr/>
        </p:nvSpPr>
        <p:spPr>
          <a:xfrm>
            <a:off x="7620000" y="914400"/>
            <a:ext cx="152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5FFB4-C6FD-4B1D-985E-858065E1A062}"/>
              </a:ext>
            </a:extLst>
          </p:cNvPr>
          <p:cNvSpPr txBox="1"/>
          <p:nvPr/>
        </p:nvSpPr>
        <p:spPr>
          <a:xfrm>
            <a:off x="7620000" y="1981200"/>
            <a:ext cx="152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AA478-C5B7-48AA-9814-AA177DBCF6DB}"/>
              </a:ext>
            </a:extLst>
          </p:cNvPr>
          <p:cNvSpPr txBox="1"/>
          <p:nvPr/>
        </p:nvSpPr>
        <p:spPr>
          <a:xfrm>
            <a:off x="6781800" y="3749675"/>
            <a:ext cx="2133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  DEWATER</a:t>
            </a:r>
          </a:p>
          <a:p>
            <a:pPr>
              <a:defRPr/>
            </a:pPr>
            <a:r>
              <a:rPr lang="en-US" dirty="0">
                <a:latin typeface="+mj-lt"/>
              </a:rPr>
              <a:t>  TARWEED</a:t>
            </a:r>
          </a:p>
          <a:p>
            <a:pPr>
              <a:defRPr/>
            </a:pPr>
            <a:r>
              <a:rPr lang="en-US" sz="2000" dirty="0">
                <a:latin typeface="+mj-lt"/>
              </a:rPr>
              <a:t>[</a:t>
            </a:r>
            <a:r>
              <a:rPr lang="en-US" dirty="0">
                <a:latin typeface="+mj-lt"/>
              </a:rPr>
              <a:t>                    </a:t>
            </a:r>
            <a:r>
              <a:rPr lang="en-US" sz="2000" dirty="0">
                <a:latin typeface="+mj-lt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ACFA4-A01A-4FF9-ADDD-03764E28AA18}"/>
              </a:ext>
            </a:extLst>
          </p:cNvPr>
          <p:cNvSpPr txBox="1"/>
          <p:nvPr/>
        </p:nvSpPr>
        <p:spPr>
          <a:xfrm>
            <a:off x="6934200" y="4340225"/>
            <a:ext cx="23606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WATERED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73AE1D-1405-47DC-8DF0-3CD3CB54C156}"/>
              </a:ext>
            </a:extLst>
          </p:cNvPr>
          <p:cNvCxnSpPr>
            <a:cxnSpLocks/>
          </p:cNvCxnSpPr>
          <p:nvPr/>
        </p:nvCxnSpPr>
        <p:spPr>
          <a:xfrm flipV="1">
            <a:off x="2809875" y="3198813"/>
            <a:ext cx="338138" cy="9175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5AFAB2-6D4A-4FD9-84CB-980DF3633633}"/>
              </a:ext>
            </a:extLst>
          </p:cNvPr>
          <p:cNvCxnSpPr>
            <a:cxnSpLocks/>
          </p:cNvCxnSpPr>
          <p:nvPr/>
        </p:nvCxnSpPr>
        <p:spPr>
          <a:xfrm flipV="1">
            <a:off x="5505450" y="3189288"/>
            <a:ext cx="338138" cy="9175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8D2B63-7BBB-44E8-9ABB-325D53F04654}"/>
              </a:ext>
            </a:extLst>
          </p:cNvPr>
          <p:cNvCxnSpPr>
            <a:cxnSpLocks/>
          </p:cNvCxnSpPr>
          <p:nvPr/>
        </p:nvCxnSpPr>
        <p:spPr>
          <a:xfrm flipV="1">
            <a:off x="4083050" y="3213100"/>
            <a:ext cx="338138" cy="9175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BE2A55-A367-4854-A77E-8736C431B86F}"/>
              </a:ext>
            </a:extLst>
          </p:cNvPr>
          <p:cNvCxnSpPr>
            <a:cxnSpLocks/>
          </p:cNvCxnSpPr>
          <p:nvPr/>
        </p:nvCxnSpPr>
        <p:spPr>
          <a:xfrm flipV="1">
            <a:off x="5986463" y="4186238"/>
            <a:ext cx="336550" cy="9175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D0464-6C39-140C-EE11-8F1CC419F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23848F3-B4A3-408B-B85D-1DB255621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67" y="12015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AEERSTW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60956-2778-C64F-B968-94FC22F61A4B}"/>
              </a:ext>
            </a:extLst>
          </p:cNvPr>
          <p:cNvSpPr txBox="1"/>
          <p:nvPr/>
        </p:nvSpPr>
        <p:spPr>
          <a:xfrm>
            <a:off x="381000" y="2826038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then make sure you are viewing your downloaded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1907112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F01C79C7-EAEC-468B-84C5-C09AE15A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59D085-8635-47A5-A329-0FEC300B3C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3E24EBF-F649-4B03-8FC7-CFE71CA13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SWEATER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I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12D5F8A-2590-4CB9-8172-C9960C25F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AEEIRSTW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4EA77-6298-4566-8CD4-A30057AA977F}"/>
              </a:ext>
            </a:extLst>
          </p:cNvPr>
          <p:cNvSpPr txBox="1"/>
          <p:nvPr/>
        </p:nvSpPr>
        <p:spPr>
          <a:xfrm>
            <a:off x="2971800" y="5715000"/>
            <a:ext cx="411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THERE ARE THREE!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7748F979-4687-4CE8-94A6-8165FEA4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6349D0-5FC0-47EF-BA66-EFF7D90946B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07EE85C-8589-4B91-94C3-2D5CDAB0F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Scramble" panose="020B0603050302020204" pitchFamily="34" charset="0"/>
              </a:rPr>
              <a:t>AEEIRSTW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8AEFBA4-68E4-4828-9723-BC8B9850B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SWEATIER</a:t>
            </a:r>
          </a:p>
          <a:p>
            <a:pPr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WASTERIE</a:t>
            </a:r>
          </a:p>
          <a:p>
            <a:pPr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WEARIEST</a:t>
            </a:r>
          </a:p>
          <a:p>
            <a:pPr eaLnBrk="1" hangingPunct="1">
              <a:buFontTx/>
              <a:buNone/>
            </a:pPr>
            <a:endParaRPr lang="en-US" altLang="en-US" sz="4800">
              <a:latin typeface="Scramble" panose="020B0603050302020204" pitchFamily="34" charset="0"/>
            </a:endParaRPr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DD734E27-9ECB-42E6-B8A6-6119FBA87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71950"/>
            <a:ext cx="8915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WASTERIE</a:t>
            </a:r>
            <a:r>
              <a:rPr lang="en-US" altLang="en-US" sz="2800" dirty="0"/>
              <a:t>: </a:t>
            </a:r>
            <a:r>
              <a:rPr lang="en-US" altLang="en-US" sz="2800" u="sng" dirty="0"/>
              <a:t>WASTRY</a:t>
            </a:r>
            <a:r>
              <a:rPr lang="en-US" altLang="en-US" sz="2800" dirty="0"/>
              <a:t>, RECKLESS EXTRAVAGANCE (WASTERY, WASTERIES &amp; WASTRIE/S)</a:t>
            </a:r>
            <a:endParaRPr lang="en-US" alt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41990" name="Picture 8" descr="infrared-sauna">
            <a:extLst>
              <a:ext uri="{FF2B5EF4-FFF2-40B4-BE49-F238E27FC236}">
                <a16:creationId xmlns:a16="http://schemas.microsoft.com/office/drawing/2014/main" id="{20319D0A-3C64-4F86-A7EF-2036184F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100" y="1066800"/>
            <a:ext cx="28194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9">
            <a:extLst>
              <a:ext uri="{FF2B5EF4-FFF2-40B4-BE49-F238E27FC236}">
                <a16:creationId xmlns:a16="http://schemas.microsoft.com/office/drawing/2014/main" id="{32188624-B73D-457B-A858-AB7545BB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222875"/>
            <a:ext cx="830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SHE WAS THE </a:t>
            </a:r>
            <a:r>
              <a:rPr lang="en-US" altLang="en-US" sz="2400" b="1" i="1" u="sng" dirty="0"/>
              <a:t>SWEATIER</a:t>
            </a:r>
            <a:r>
              <a:rPr lang="en-US" altLang="en-US" sz="2400" dirty="0"/>
              <a:t> OF THE TWO WOMEN ENJOYING THE </a:t>
            </a:r>
            <a:r>
              <a:rPr lang="en-US" altLang="en-US" sz="2400" b="1" i="1" u="sng" dirty="0"/>
              <a:t>WASTERIE </a:t>
            </a:r>
            <a:r>
              <a:rPr lang="en-US" altLang="en-US" sz="2400" dirty="0"/>
              <a:t>OF A SWEATBOX (SAUNA) AND HE WAS THE </a:t>
            </a:r>
            <a:r>
              <a:rPr lang="en-US" altLang="en-US" sz="2400" b="1" i="1" u="sng" dirty="0"/>
              <a:t>WEARIEST</a:t>
            </a:r>
            <a:r>
              <a:rPr lang="en-US" altLang="en-US" sz="2400" dirty="0"/>
              <a:t> OF THE THREE.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7F44F-5104-4EB1-8F50-9DE96B7D820A}"/>
              </a:ext>
            </a:extLst>
          </p:cNvPr>
          <p:cNvSpPr txBox="1"/>
          <p:nvPr/>
        </p:nvSpPr>
        <p:spPr>
          <a:xfrm>
            <a:off x="-114300" y="6434138"/>
            <a:ext cx="8229600" cy="82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WAITERS + E       SERIATE + W      SWEATER + I</a:t>
            </a:r>
          </a:p>
          <a:p>
            <a:pPr eaLnBrk="1" hangingPunct="1">
              <a:defRPr/>
            </a:pPr>
            <a:endParaRPr lang="en-US" sz="2400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5A61E-17A4-4C13-9EB2-1DFC9141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579813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pl. WASTERIE</a:t>
            </a:r>
            <a:r>
              <a:rPr lang="en-US" altLang="en-US" sz="2800" b="1" u="sng"/>
              <a:t>S</a:t>
            </a:r>
          </a:p>
        </p:txBody>
      </p:sp>
      <p:sp>
        <p:nvSpPr>
          <p:cNvPr id="41994" name="TextBox 9">
            <a:extLst>
              <a:ext uri="{FF2B5EF4-FFF2-40B4-BE49-F238E27FC236}">
                <a16:creationId xmlns:a16="http://schemas.microsoft.com/office/drawing/2014/main" id="{580C08F7-5CDD-4CBE-A091-75B0A3A9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3195638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HOOK/S?</a:t>
            </a:r>
            <a:endParaRPr lang="en-US" altLang="en-US" sz="2800" b="1" u="sng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24C26C-3237-417B-8782-E49343FC24C9}"/>
              </a:ext>
            </a:extLst>
          </p:cNvPr>
          <p:cNvSpPr txBox="1"/>
          <p:nvPr/>
        </p:nvSpPr>
        <p:spPr>
          <a:xfrm>
            <a:off x="5486400" y="20574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6C69B6-56AF-4C66-8171-28F58695CB08}"/>
              </a:ext>
            </a:extLst>
          </p:cNvPr>
          <p:cNvSpPr txBox="1"/>
          <p:nvPr/>
        </p:nvSpPr>
        <p:spPr>
          <a:xfrm>
            <a:off x="5372100" y="2829580"/>
            <a:ext cx="800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78E0106E-CAF3-4D46-915E-D2325555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932CA4-1173-40A0-85ED-16939FE7881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2EC3E43-95C7-4FC4-80CD-5135CBC96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SWEATER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H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7F3B2B7-A0FB-46F4-9BFC-692B42B4E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AEEHRSTW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DEDA0-6588-4DFF-B355-E7AACFAE24CC}"/>
              </a:ext>
            </a:extLst>
          </p:cNvPr>
          <p:cNvSpPr txBox="1"/>
          <p:nvPr/>
        </p:nvSpPr>
        <p:spPr>
          <a:xfrm>
            <a:off x="3352800" y="568199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A03CF4CE-8FFB-4D68-AE88-1E8A15AB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543F5B-EE7E-4E8F-9FBA-F94EBA692F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C05B40F-308B-46D4-8931-3218168F4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AEEHRSTW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42ECC72-5EDC-475A-80C9-814832A07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066800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WEATHERS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WREATHES</a:t>
            </a:r>
          </a:p>
        </p:txBody>
      </p:sp>
      <p:pic>
        <p:nvPicPr>
          <p:cNvPr id="46085" name="Picture 5" descr="csl0401l">
            <a:extLst>
              <a:ext uri="{FF2B5EF4-FFF2-40B4-BE49-F238E27FC236}">
                <a16:creationId xmlns:a16="http://schemas.microsoft.com/office/drawing/2014/main" id="{17F33156-D708-4517-BE9E-EB202AC40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514725"/>
            <a:ext cx="22860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1100495">
            <a:extLst>
              <a:ext uri="{FF2B5EF4-FFF2-40B4-BE49-F238E27FC236}">
                <a16:creationId xmlns:a16="http://schemas.microsoft.com/office/drawing/2014/main" id="{865740F0-EACE-406B-B644-48353DA52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00" y="3571875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7D94C-E4D0-46B4-9447-1DDDE48E4C5A}"/>
              </a:ext>
            </a:extLst>
          </p:cNvPr>
          <p:cNvSpPr txBox="1"/>
          <p:nvPr/>
        </p:nvSpPr>
        <p:spPr>
          <a:xfrm>
            <a:off x="7772400" y="1189692"/>
            <a:ext cx="91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97A4E-104A-4F12-A20B-DCDC8F49CE19}"/>
              </a:ext>
            </a:extLst>
          </p:cNvPr>
          <p:cNvSpPr txBox="1"/>
          <p:nvPr/>
        </p:nvSpPr>
        <p:spPr>
          <a:xfrm>
            <a:off x="7772400" y="2296180"/>
            <a:ext cx="91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3A939-12C1-436B-8F98-49F906500BD6}"/>
              </a:ext>
            </a:extLst>
          </p:cNvPr>
          <p:cNvSpPr txBox="1"/>
          <p:nvPr/>
        </p:nvSpPr>
        <p:spPr>
          <a:xfrm>
            <a:off x="7391400" y="3744913"/>
            <a:ext cx="21336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  WEATHER</a:t>
            </a:r>
          </a:p>
          <a:p>
            <a:pPr>
              <a:defRPr/>
            </a:pPr>
            <a:r>
              <a:rPr lang="en-US" dirty="0">
                <a:latin typeface="+mj-lt"/>
              </a:rPr>
              <a:t>  WREATHE</a:t>
            </a:r>
          </a:p>
          <a:p>
            <a:pPr>
              <a:defRPr/>
            </a:pPr>
            <a:r>
              <a:rPr lang="en-US" dirty="0">
                <a:latin typeface="+mj-lt"/>
              </a:rPr>
              <a:t>[                    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4A0ED-6088-4F83-A087-97BF72C53443}"/>
              </a:ext>
            </a:extLst>
          </p:cNvPr>
          <p:cNvSpPr txBox="1"/>
          <p:nvPr/>
        </p:nvSpPr>
        <p:spPr>
          <a:xfrm>
            <a:off x="7512050" y="4302125"/>
            <a:ext cx="213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WHEREAT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83799D24-B276-495D-B59F-8853D09F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D6568E-DE4D-4705-9A68-AAAFC3DE8B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1069629-6E45-4109-B19D-893F002BD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SWEATER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5108833-D684-452B-BD8D-77361227E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BINGOS WORTH REVIEWING:</a:t>
            </a: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02E53E24-884C-43BC-938C-1BC7C0BA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57400"/>
            <a:ext cx="8763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DEWATERS  TARWEEDS  WASTERIE WETWARES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80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1965B7B-0F72-4564-8155-63056420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E99F86-C4E0-497C-BB80-2124D83ED8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00B165C-8F10-43A2-BEF7-3B3FF4C7E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SWEATER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A85485C-839A-4A3D-9CBF-73465F362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6" name="DA123866.wav">
            <a:hlinkClick r:id="" action="ppaction://media"/>
            <a:extLst>
              <a:ext uri="{FF2B5EF4-FFF2-40B4-BE49-F238E27FC236}">
                <a16:creationId xmlns:a16="http://schemas.microsoft.com/office/drawing/2014/main" id="{43F7D6C4-916A-45EB-84D7-60EC9A4B9E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34305A29-0096-450F-9F8C-5E44C843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F3918A-29A9-4CEA-921C-0FD102C1A4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BE027DE-1F95-4FDA-BC77-42A8C1F3B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SWEATER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D3DF3DB-8DBE-42AB-ADC1-99D4B3367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8000"/>
              <a:t>WARMS DISH</a:t>
            </a:r>
          </a:p>
        </p:txBody>
      </p:sp>
      <p:pic>
        <p:nvPicPr>
          <p:cNvPr id="52229" name="Picture 1">
            <a:extLst>
              <a:ext uri="{FF2B5EF4-FFF2-40B4-BE49-F238E27FC236}">
                <a16:creationId xmlns:a16="http://schemas.microsoft.com/office/drawing/2014/main" id="{B761203B-8452-4D35-AE56-CEE797786E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60" y="2911475"/>
            <a:ext cx="24669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Kensie Cardigan">
            <a:extLst>
              <a:ext uri="{FF2B5EF4-FFF2-40B4-BE49-F238E27FC236}">
                <a16:creationId xmlns:a16="http://schemas.microsoft.com/office/drawing/2014/main" id="{C4565707-A610-4D86-AC44-9228357E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925" y="2873986"/>
            <a:ext cx="24288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FC544-B706-4405-B43E-A0DA19FB61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044" y="3402227"/>
            <a:ext cx="2573863" cy="21162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85731-DBE0-437C-ACFC-49098278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5F044-B13D-4FDB-93D0-3C5CE70D081C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3DC90F-0DAC-4366-B80C-2DE1F1C4F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SWEATER.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6ABCE-3807-48F5-981D-C6C60868D9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2848"/>
            <a:ext cx="9144000" cy="32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5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22384"/>
            <a:ext cx="4104001" cy="4268307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13815" y="2473613"/>
            <a:ext cx="1214863" cy="9855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6" y="3400677"/>
            <a:ext cx="718365" cy="5754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9600"/>
            <a:ext cx="609600" cy="5334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881FC-1071-7647-D234-18A6E90D2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676" y="974546"/>
            <a:ext cx="4104001" cy="2683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7A52CC-93D7-FC1D-23DC-C82190D31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62144">
            <a:off x="5757307" y="338034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4E59B7D0-020E-4774-A173-A553138A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3E803A-E746-4AA9-B75E-EF4ECB8500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DB4658C-5A19-467A-BBE7-AF79FA306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</a:t>
            </a:r>
          </a:p>
        </p:txBody>
      </p:sp>
      <p:pic>
        <p:nvPicPr>
          <p:cNvPr id="54276" name="Picture 4" descr="MMj02839030000[1]">
            <a:extLst>
              <a:ext uri="{FF2B5EF4-FFF2-40B4-BE49-F238E27FC236}">
                <a16:creationId xmlns:a16="http://schemas.microsoft.com/office/drawing/2014/main" id="{44545520-5150-4B86-80FB-199E9BD71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895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CABBB235-7D14-4281-A685-E9FEA801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284538"/>
            <a:ext cx="113188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B2203-EBBB-1D74-1089-1C70BBC38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2AC67A4-F5AA-2527-C6F4-48962D30B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67" y="12015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AEERSTW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C7092-E730-20CB-ADC5-0DFECCCF7DBF}"/>
              </a:ext>
            </a:extLst>
          </p:cNvPr>
          <p:cNvSpPr txBox="1"/>
          <p:nvPr/>
        </p:nvSpPr>
        <p:spPr>
          <a:xfrm>
            <a:off x="1932620" y="49699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ACA8CF-04F0-6A8A-8013-ABA039093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47" y="4646827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E0DE3-D6D2-DE39-0E6C-C3DC67A53B0A}"/>
              </a:ext>
            </a:extLst>
          </p:cNvPr>
          <p:cNvSpPr txBox="1"/>
          <p:nvPr/>
        </p:nvSpPr>
        <p:spPr>
          <a:xfrm>
            <a:off x="1103237" y="36072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4A116-E62B-698E-A3B2-65329BCB84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46" y="2954725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32EEB-C18B-0DD4-1C28-717E99D2B9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935841" y="28693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836E94-67B1-072C-F846-459DE78861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36" y="2819400"/>
            <a:ext cx="832884" cy="83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6647AC-A73A-7F69-63BF-3CC5A052FA74}"/>
              </a:ext>
            </a:extLst>
          </p:cNvPr>
          <p:cNvSpPr txBox="1"/>
          <p:nvPr/>
        </p:nvSpPr>
        <p:spPr>
          <a:xfrm>
            <a:off x="1371600" y="6096000"/>
            <a:ext cx="743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                     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6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E43B144-0AD2-4067-B954-B71FA242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B8065F-9E85-400C-AEC4-4DD406C8E34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7C07CED-8DF5-4E8E-BC5A-9CEAAC22A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895600"/>
            <a:ext cx="64008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    WHAT BINGO STEM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     CAN BE CREATED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 FROM THIS ALPHAGRAM?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6B36CEF-120B-49F9-829D-6A9D66BA5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67" y="12015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AEERSTW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B17CBE7B-296C-4701-B5E1-5316BF9B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CA0052-98D7-46D2-94B3-17E460C953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8E7EA81-50FB-4F3B-B262-4EC4A955A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1365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  <a:latin typeface="Scramble" panose="020B0603050302020204" pitchFamily="34" charset="0"/>
              </a:rPr>
              <a:t>AEERSTW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2F55C533-CFFA-4513-A2CB-A784DECD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0E84F829-7121-408C-8205-A5B6822FC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467" y="3409072"/>
            <a:ext cx="6019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   THERE ARE NO OTHER GOOD WORDS FROM THIS ALPHAGRAM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BC88878-A875-4B6B-81B5-2CCB77C2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67" y="12015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SWEATER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31D7B535-45C0-4723-8EDD-75E01471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FED573-FD7B-42AF-ACA4-15C82BBC52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777F476-5DED-4173-B7BA-555BC5BF7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6368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/>
              <a:t>	  WHAT MNEMONIC PHRASE   	    CAN WE ASSOCIATE           	WITH THIS BINGO STEM?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FD38330-1307-489F-A61F-9B2100BC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67" y="12015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SWEATER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437C789F-527A-4044-AE64-F43568F1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540DBA-5344-469F-BFCD-751AC2700A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4DB0ECA-236A-4F29-8A77-37B6AE512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SWEATER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42343D5-0808-472B-957B-BCF1E943C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8000"/>
              <a:t>WARMS DISH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4A29BE74-84C4-4841-8F4E-802266F8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81" y="3624548"/>
            <a:ext cx="2706759" cy="203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Kensie Cardigan">
            <a:extLst>
              <a:ext uri="{FF2B5EF4-FFF2-40B4-BE49-F238E27FC236}">
                <a16:creationId xmlns:a16="http://schemas.microsoft.com/office/drawing/2014/main" id="{7A2FA0AC-17FA-4155-AABC-1F6F8AF2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2" b="-964"/>
          <a:stretch>
            <a:fillRect/>
          </a:stretch>
        </p:blipFill>
        <p:spPr bwMode="auto">
          <a:xfrm>
            <a:off x="3389953" y="2937211"/>
            <a:ext cx="2364093" cy="354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E611C2-5BF4-4742-BAFE-5C54C84007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4159" y="3595716"/>
            <a:ext cx="2573863" cy="21162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14E0A297-6301-48FF-914A-318252AC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D90498-A64A-4E34-BD00-D95048473F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6DEA82A-E5C4-431F-86CE-4967BA6DC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SWEATER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W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EE17AC8-8173-4E0C-ADA6-1F606CE26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AEERSTWW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2B8F4-6E25-43B0-9B5A-D81A8C6C426F}"/>
              </a:ext>
            </a:extLst>
          </p:cNvPr>
          <p:cNvSpPr txBox="1"/>
          <p:nvPr/>
        </p:nvSpPr>
        <p:spPr>
          <a:xfrm>
            <a:off x="3505200" y="568199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A8ED75D-9F78-4048-A9D9-2B62A35E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3AEFFD-3978-4A20-BAAD-F689A347BB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E1881B1D-9CDA-46E0-956C-1170BF4CC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62000"/>
            <a:ext cx="7772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WETWARES</a:t>
            </a:r>
          </a:p>
        </p:txBody>
      </p:sp>
      <p:sp>
        <p:nvSpPr>
          <p:cNvPr id="200707" name="Text Box 3">
            <a:extLst>
              <a:ext uri="{FF2B5EF4-FFF2-40B4-BE49-F238E27FC236}">
                <a16:creationId xmlns:a16="http://schemas.microsoft.com/office/drawing/2014/main" id="{33EC9351-8457-45EF-97B7-4C22675A4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06600"/>
            <a:ext cx="8382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WETWARES</a:t>
            </a:r>
            <a:r>
              <a:rPr lang="en-US" altLang="en-US" sz="2400" dirty="0"/>
              <a:t>: pl. of </a:t>
            </a:r>
            <a:r>
              <a:rPr lang="en-US" altLang="en-US" sz="2400" u="sng" dirty="0"/>
              <a:t>WETWARE</a:t>
            </a:r>
            <a:r>
              <a:rPr lang="en-US" altLang="en-US" sz="2400" dirty="0"/>
              <a:t>, THE BRAIN WHEN CONSIDERED AS FUNCTIONALLY LIKE A COMPUTER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A504A69B-F63A-4631-A090-4D3480446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FFCC99"/>
                </a:solidFill>
                <a:latin typeface="Scramble" panose="020B0603050302020204" pitchFamily="34" charset="0"/>
              </a:rPr>
              <a:t>AEERSTWW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CB8F3-05BC-4B25-AE85-9D8C8CCBFA43}"/>
              </a:ext>
            </a:extLst>
          </p:cNvPr>
          <p:cNvSpPr txBox="1"/>
          <p:nvPr/>
        </p:nvSpPr>
        <p:spPr>
          <a:xfrm>
            <a:off x="8001000" y="762000"/>
            <a:ext cx="152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B520EA-8520-4E48-B98E-8A94C4F68C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4" b="98806" l="4018" r="96429">
                        <a14:foregroundMark x1="12723" y1="74030" x2="6696" y2="53433"/>
                        <a14:foregroundMark x1="6696" y1="53433" x2="8929" y2="44179"/>
                        <a14:foregroundMark x1="8929" y1="44179" x2="16295" y2="37612"/>
                        <a14:foregroundMark x1="49330" y1="4179" x2="35491" y2="8060"/>
                        <a14:foregroundMark x1="35491" y1="8060" x2="27455" y2="21493"/>
                        <a14:foregroundMark x1="5804" y1="47164" x2="8036" y2="60896"/>
                        <a14:foregroundMark x1="8036" y1="60896" x2="10045" y2="63284"/>
                        <a14:foregroundMark x1="4241" y1="47761" x2="4241" y2="47761"/>
                        <a14:foregroundMark x1="48661" y1="3284" x2="48661" y2="3284"/>
                        <a14:foregroundMark x1="47321" y1="9851" x2="55134" y2="11343"/>
                        <a14:foregroundMark x1="55134" y1="11343" x2="79688" y2="30448"/>
                        <a14:foregroundMark x1="79688" y1="30448" x2="88839" y2="50746"/>
                        <a14:foregroundMark x1="88839" y1="50746" x2="88839" y2="60000"/>
                        <a14:foregroundMark x1="88839" y1="60000" x2="77902" y2="79104"/>
                        <a14:foregroundMark x1="77902" y1="79104" x2="62054" y2="91343"/>
                        <a14:foregroundMark x1="62054" y1="91343" x2="55134" y2="79403"/>
                        <a14:foregroundMark x1="55134" y1="79403" x2="62277" y2="56418"/>
                        <a14:foregroundMark x1="62277" y1="56418" x2="49107" y2="32537"/>
                        <a14:foregroundMark x1="49107" y1="32537" x2="47768" y2="11045"/>
                        <a14:foregroundMark x1="51786" y1="21493" x2="59152" y2="29552"/>
                        <a14:foregroundMark x1="59152" y1="29552" x2="71205" y2="54925"/>
                        <a14:foregroundMark x1="71205" y1="54925" x2="74554" y2="87164"/>
                        <a14:foregroundMark x1="77232" y1="28060" x2="54688" y2="57910"/>
                        <a14:foregroundMark x1="54688" y1="57910" x2="55804" y2="69254"/>
                        <a14:foregroundMark x1="55804" y1="69254" x2="66964" y2="70149"/>
                        <a14:foregroundMark x1="66964" y1="70149" x2="80804" y2="54627"/>
                        <a14:foregroundMark x1="75446" y1="68657" x2="66964" y2="81791"/>
                        <a14:foregroundMark x1="66964" y1="81791" x2="56250" y2="78507"/>
                        <a14:foregroundMark x1="56250" y1="78507" x2="52232" y2="56716"/>
                        <a14:foregroundMark x1="52232" y1="56716" x2="54018" y2="45970"/>
                        <a14:foregroundMark x1="54018" y1="45970" x2="68973" y2="55522"/>
                        <a14:foregroundMark x1="68973" y1="55522" x2="77679" y2="48657"/>
                        <a14:foregroundMark x1="77679" y1="48657" x2="76116" y2="39403"/>
                        <a14:foregroundMark x1="76116" y1="39403" x2="60938" y2="17612"/>
                        <a14:foregroundMark x1="52232" y1="5970" x2="84598" y2="31940"/>
                        <a14:foregroundMark x1="84598" y1="31940" x2="92634" y2="52239"/>
                        <a14:foregroundMark x1="92634" y1="52239" x2="91964" y2="61493"/>
                        <a14:foregroundMark x1="91964" y1="61493" x2="77455" y2="90448"/>
                        <a14:foregroundMark x1="77455" y1="90448" x2="77032" y2="90647"/>
                        <a14:foregroundMark x1="62959" y1="95030" x2="56027" y2="91940"/>
                        <a14:foregroundMark x1="56027" y1="91940" x2="51116" y2="72836"/>
                        <a14:foregroundMark x1="65742" y1="91846" x2="66295" y2="59104"/>
                        <a14:foregroundMark x1="93304" y1="61194" x2="82143" y2="30746"/>
                        <a14:foregroundMark x1="82143" y1="30746" x2="80357" y2="28358"/>
                        <a14:foregroundMark x1="85714" y1="32239" x2="91518" y2="44179"/>
                        <a14:foregroundMark x1="91518" y1="44179" x2="93750" y2="53731"/>
                        <a14:foregroundMark x1="93750" y1="53731" x2="92411" y2="62985"/>
                        <a14:foregroundMark x1="92411" y1="62985" x2="88170" y2="70149"/>
                        <a14:foregroundMark x1="95089" y1="42985" x2="93750" y2="59403"/>
                        <a14:foregroundMark x1="93750" y1="59403" x2="91295" y2="64478"/>
                        <a14:foregroundMark x1="94196" y1="61194" x2="90179" y2="71343"/>
                        <a14:foregroundMark x1="90179" y1="71343" x2="89063" y2="72836"/>
                        <a14:foregroundMark x1="96429" y1="55821" x2="96429" y2="59701"/>
                        <a14:foregroundMark x1="54241" y1="5672" x2="79241" y2="23881"/>
                        <a14:foregroundMark x1="79241" y1="23881" x2="90402" y2="40597"/>
                        <a14:foregroundMark x1="63616" y1="10746" x2="81920" y2="21493"/>
                        <a14:foregroundMark x1="81920" y1="21493" x2="94196" y2="41493"/>
                        <a14:foregroundMark x1="71652" y1="12239" x2="80804" y2="19701"/>
                        <a14:foregroundMark x1="80804" y1="19701" x2="80804" y2="19701"/>
                        <a14:foregroundMark x1="62946" y1="5672" x2="62946" y2="5672"/>
                        <a14:foregroundMark x1="63170" y1="5672" x2="63170" y2="5672"/>
                        <a14:foregroundMark x1="63393" y1="5672" x2="63393" y2="5672"/>
                        <a14:foregroundMark x1="69643" y1="8657" x2="70089" y2="8657"/>
                        <a14:foregroundMark x1="54911" y1="91343" x2="54911" y2="72836"/>
                        <a14:foregroundMark x1="51786" y1="90149" x2="58259" y2="74328"/>
                        <a14:foregroundMark x1="58259" y1="74328" x2="58259" y2="74328"/>
                        <a14:foregroundMark x1="67188" y1="96119" x2="77009" y2="75821"/>
                        <a14:foregroundMark x1="77009" y1="75821" x2="77009" y2="75821"/>
                        <a14:foregroundMark x1="72098" y1="96418" x2="68973" y2="71642"/>
                        <a14:foregroundMark x1="68973" y1="71642" x2="68527" y2="71343"/>
                        <a14:foregroundMark x1="66964" y1="98507" x2="65848" y2="81493"/>
                        <a14:foregroundMark x1="65848" y1="81493" x2="65848" y2="81493"/>
                        <a14:foregroundMark x1="64955" y1="97313" x2="57366" y2="91642"/>
                        <a14:foregroundMark x1="71205" y1="12239" x2="80134" y2="16119"/>
                        <a14:foregroundMark x1="80134" y1="16119" x2="80134" y2="16119"/>
                        <a14:backgroundMark x1="73109" y1="97263" x2="75446" y2="97015"/>
                        <a14:backgroundMark x1="67725" y1="97834" x2="72332" y2="97345"/>
                        <a14:backgroundMark x1="65237" y1="98098" x2="66655" y2="97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3054350"/>
            <a:ext cx="4038600" cy="3019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Macintosh PowerPoint</Application>
  <PresentationFormat>On-screen Show (4:3)</PresentationFormat>
  <Paragraphs>193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Scramble</vt:lpstr>
      <vt:lpstr>Arial</vt:lpstr>
      <vt:lpstr>Times New Roman</vt:lpstr>
      <vt:lpstr>Times</vt:lpstr>
      <vt:lpstr>Brush Script MT</vt:lpstr>
      <vt:lpstr>Default Design</vt:lpstr>
      <vt:lpstr>PowerPoint Presentation</vt:lpstr>
      <vt:lpstr>PowerPoint Presentation</vt:lpstr>
      <vt:lpstr>PowerPoint Presentation</vt:lpstr>
      <vt:lpstr>PowerPoint Presentation</vt:lpstr>
      <vt:lpstr>AEERSTW</vt:lpstr>
      <vt:lpstr>PowerPoint Presentation</vt:lpstr>
      <vt:lpstr>SWEATER</vt:lpstr>
      <vt:lpstr>SWEATER W  </vt:lpstr>
      <vt:lpstr>PowerPoint Presentation</vt:lpstr>
      <vt:lpstr>SWEATER A  </vt:lpstr>
      <vt:lpstr>AAEERSTW</vt:lpstr>
      <vt:lpstr>SWEATER R  </vt:lpstr>
      <vt:lpstr>AEERRSTW</vt:lpstr>
      <vt:lpstr>SWEATER M  </vt:lpstr>
      <vt:lpstr>AEEMRSTW</vt:lpstr>
      <vt:lpstr>SWEATER S  </vt:lpstr>
      <vt:lpstr>AEERSSTW</vt:lpstr>
      <vt:lpstr>SWEATER D  </vt:lpstr>
      <vt:lpstr>ADEERSTW</vt:lpstr>
      <vt:lpstr>SWEATER I  </vt:lpstr>
      <vt:lpstr>AEEIRSTW</vt:lpstr>
      <vt:lpstr>SWEATER H  </vt:lpstr>
      <vt:lpstr>AEEHRSTW</vt:lpstr>
      <vt:lpstr>SWEATER</vt:lpstr>
      <vt:lpstr>SWEATER</vt:lpstr>
      <vt:lpstr>SWEATER</vt:lpstr>
      <vt:lpstr>SWEATER.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2024-11-06T18:19:52Z</dcterms:created>
  <dcterms:modified xsi:type="dcterms:W3CDTF">2024-11-16T19:50:29Z</dcterms:modified>
</cp:coreProperties>
</file>