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58" r:id="rId1"/>
  </p:sldMasterIdLst>
  <p:notesMasterIdLst>
    <p:notesMasterId r:id="rId31"/>
  </p:notesMasterIdLst>
  <p:sldIdLst>
    <p:sldId id="256" r:id="rId2"/>
    <p:sldId id="419" r:id="rId3"/>
    <p:sldId id="420" r:id="rId4"/>
    <p:sldId id="257" r:id="rId5"/>
    <p:sldId id="258" r:id="rId6"/>
    <p:sldId id="259" r:id="rId7"/>
    <p:sldId id="260" r:id="rId8"/>
    <p:sldId id="261" r:id="rId9"/>
    <p:sldId id="362" r:id="rId10"/>
    <p:sldId id="339" r:id="rId11"/>
    <p:sldId id="380" r:id="rId12"/>
    <p:sldId id="381" r:id="rId13"/>
    <p:sldId id="379" r:id="rId14"/>
    <p:sldId id="383" r:id="rId15"/>
    <p:sldId id="377" r:id="rId16"/>
    <p:sldId id="384" r:id="rId17"/>
    <p:sldId id="376" r:id="rId18"/>
    <p:sldId id="385" r:id="rId19"/>
    <p:sldId id="375" r:id="rId20"/>
    <p:sldId id="386" r:id="rId21"/>
    <p:sldId id="387" r:id="rId22"/>
    <p:sldId id="382" r:id="rId23"/>
    <p:sldId id="378" r:id="rId24"/>
    <p:sldId id="299" r:id="rId25"/>
    <p:sldId id="300" r:id="rId26"/>
    <p:sldId id="388" r:id="rId27"/>
    <p:sldId id="390" r:id="rId28"/>
    <p:sldId id="418" r:id="rId29"/>
    <p:sldId id="302" r:id="rId30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2"/>
    </p:embeddedFont>
    <p:embeddedFont>
      <p:font typeface="Scramble" panose="020B0603050302020204" pitchFamily="34" charset="0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C49"/>
    <a:srgbClr val="FF5050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3855" autoAdjust="0"/>
  </p:normalViewPr>
  <p:slideViewPr>
    <p:cSldViewPr>
      <p:cViewPr varScale="1">
        <p:scale>
          <a:sx n="85" d="100"/>
          <a:sy n="85" d="100"/>
        </p:scale>
        <p:origin x="2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07D9075-CA60-4573-A659-EF7A69B120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EF5E41B-CD5C-456D-B1F4-43A9831B64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6A8F57F-6C5F-44B2-B3EC-9CE7C83C01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496B723-BC01-4B69-A171-5CF4BEF14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190CC824-E18A-4AFC-87ED-AEAA967BC8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BE63F55E-8C4F-4CEE-9165-A741705C1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B17EF4-4D5C-4B9A-969F-FA750D0EF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A622F83-C249-442E-9A94-CA2F99A19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318E47-3DDB-4499-ABBF-E3A318821E4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9FC4EEE-D839-43F7-9D6E-B654E56E2E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349D3B6-2562-4913-A910-79574528D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.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E17B9CD-B321-4066-8803-343B84B0D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CFFBF9-C191-4966-A6A5-86E53178169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74199D5-D01F-4D64-9669-C39FEDD55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BDC1D2C-B49E-46D8-80F4-B750F6B80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8B885C5-8192-4638-8EE8-396BB5DFA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1C0D0-0FBD-4F14-95E0-3D40D9C61E2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48023D1-4CED-4253-991F-568558ED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8B4D3C6-9B30-4838-BE80-E9E77E185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E2366F8-43B7-423D-BDC7-2B44785FB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6A99E-609C-42AE-A23A-3CBAB0D2DCA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ACEB63B-070B-4AF5-866A-3D8EA87C8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D4440B9-3D5D-473B-97CE-8A6FE7F27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D8FAE50-D397-4B86-9103-DBDFA89B2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8833D2-56B7-4883-9EE5-FD5C8CE91EC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AED0005-B270-43CB-8DA2-B585BAB25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A7AEA93-7116-4AA6-93D2-4968DACCB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ABC542A-905A-430B-A98E-5CB7BDF91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19948-C943-4E3B-91FB-6A3E347BFFF3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EDB87A8-A297-46BF-B490-FA3CB9499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19164A5-ED04-4E0F-8D7C-FBA4F1319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C85EF-DB00-43A7-9FB3-95A34203A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BA45BA-8162-459A-93EF-94682836BD2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07C7878-6D62-49DB-B328-72A074585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03A3BD3-9EEB-4902-A8F6-D06297561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54E0165-55BE-402D-BAC4-686AEF9EE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38B37-7537-4FA2-9BB0-517683065BA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09F5E22-74F9-4E23-B5F1-26CF85547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D0B9F50-3AA6-43C5-9D3A-74D09EFC2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8A2989E-38BB-48B0-A4A8-5C72BA298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62DFE-C684-401B-8763-BE4CEEE1AAC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14C167E-27D1-4D44-889D-275E0E4D0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C9B4B64-5D84-4B4D-8D90-78F645002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ED1DA6E-5290-41B9-A54C-A3B9C097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8B553-F66A-4713-B036-0BDC0A7A266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B5024DA-B26A-4987-B072-87B899DF4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D60744D-464F-41F3-ABFF-D5C125BC1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B92E887-57DF-4A56-A7AC-FD9E45061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3137B-4CFA-4509-B2D4-1FB3A4D4FA53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7DEA972-7664-440A-B860-F3566CF8D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255F4B0-347E-4312-B294-A37518E0A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E715B-857B-0915-4631-EFB3B76C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2C73E07-6CF4-05DF-A1CC-8795FED85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318E47-3DDB-4499-ABBF-E3A318821E4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FAA8FEC-6905-9977-C71A-EF53BF8E1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1D3212-6728-C46D-2F96-8BE201915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.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864C48B-FC10-4C7D-BA78-08489ADE6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33926-7B74-4D28-A659-974F0150124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BE5FB6F-12B0-4B72-A969-50797EB14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278F558-8328-42C1-B588-99C530DA1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6C63B73-CD22-46E3-B425-9A91F7885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4203B2-9F14-4880-B12D-4C96C3B9F66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2DDA59F-440A-4E59-AED3-B7282781D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F83834F-9207-49D9-86AF-BA32DA42A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EASTERN</a:t>
            </a:r>
            <a:r>
              <a:rPr lang="en-US" altLang="en-US" dirty="0"/>
              <a:t>: “BROUGHT </a:t>
            </a:r>
            <a:r>
              <a:rPr lang="en-US" altLang="en-US" b="0" u="none" dirty="0"/>
              <a:t>JOVIAL FACES</a:t>
            </a:r>
            <a:r>
              <a:rPr lang="en-US" altLang="en-US" dirty="0"/>
              <a:t>”           </a:t>
            </a:r>
          </a:p>
          <a:p>
            <a:pPr eaLnBrk="1" hangingPunct="1"/>
            <a:r>
              <a:rPr lang="en-US" altLang="en-US" b="1" dirty="0"/>
              <a:t>EARNERS</a:t>
            </a:r>
            <a:r>
              <a:rPr lang="en-US" altLang="en-US" dirty="0"/>
              <a:t>: “VOW: ‘NO LOONY LOTTOS’”  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6A157FB-63BD-4553-AA86-71DCB19A4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B2709-8F50-409F-92D6-198FEB5A347C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675B0F0-7C0B-4724-8B5E-9AE71D667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841727B-2980-4910-A4A8-C3C90A1E6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98D9CB6-A6C3-4D71-9B83-62004F001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420B94-D565-4BC5-A8A9-E4535EF5BB8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8370136-EAA2-4BF8-BF91-61C764C73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2801236-9059-49BB-B373-23A56AD13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0262FEB-8A82-42DB-A7D8-577AB7BC0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F757A3-537D-4483-8CBA-A94B13CF05EB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5CDEA7B-A2F5-4F1A-877D-C9C53A414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C7AE776-67CB-41BC-A55B-4D48E092C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6CA439F-CA2B-492F-B901-8B0F35416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E6280-44FF-419C-8C07-0104CD714A8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DD3AC07-DADD-4ECF-88C6-64A3583C2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ED0668D-5EAC-45D5-8C45-F73B0F0A2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E222B62-026F-4CF6-9E18-1F8D49BD3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C8BA1-F1B9-457C-87B8-021A9A12BE4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42022D7-9D96-4CB4-B45E-2979E4F76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1294C2E-BE1B-43AB-A419-3F74DA3D1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.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17EF4-4D5C-4B9A-969F-FA750D0EF36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252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E1BF560-1AA7-4FCA-A018-D53ADA892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96579D-68B9-4D9B-A698-8F15C71DA0FB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AE926FD-4679-414F-9CC1-EBB6E0B2F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676C410-CFD8-4744-8382-BA93D5456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F157B-C882-1BD1-4C7A-2FC4260C7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EC1A2D6-8DB8-1482-63B0-D88517ECB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318E47-3DDB-4499-ABBF-E3A318821E4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864B03-0493-0F5E-48F0-257ACE3697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0B052F4-ABF2-76E4-A789-D38D939D0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.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345279F-9283-457D-ADF2-C0D18ECB0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F8E9DD-73A3-43AA-94BB-4465D5A9DB6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30F61E2-768F-461E-BF74-B2F526DB9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4011300-CECC-452D-B1FD-115B4B3CC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C078211-9CDD-4EAD-983D-E476D4C7A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8C8755-FFEA-4651-9D31-AF4EB127B05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B55AE86-2F36-4FB6-84A1-92D2923C2E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9CBFC04-6FC2-433E-AC27-2E953907A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ERASER</a:t>
            </a:r>
            <a:r>
              <a:rPr lang="en-US" altLang="en-US" dirty="0"/>
              <a:t>: “WIPING FINDS VICTIM’S THUMBPRINT”  </a:t>
            </a:r>
          </a:p>
          <a:p>
            <a:pPr eaLnBrk="1" hangingPunct="1"/>
            <a:r>
              <a:rPr lang="en-US" altLang="en-US" b="1" dirty="0"/>
              <a:t>RANEES</a:t>
            </a:r>
            <a:r>
              <a:rPr lang="en-US" altLang="en-US" dirty="0"/>
              <a:t>: “</a:t>
            </a:r>
            <a:r>
              <a:rPr lang="en-US" altLang="en-US" b="0" u="none" dirty="0"/>
              <a:t>OPT</a:t>
            </a:r>
            <a:r>
              <a:rPr lang="en-US" altLang="en-US" dirty="0"/>
              <a:t> TO LOOK DOWN ON COMMON GROTTO”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2CB493C-0FEF-41A9-B59D-E2E8AB48A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F91836-7301-47CA-9D0C-D01549E57B7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0E720C8-AA81-4BFC-B205-31E4BFF87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898EE66-F2D7-4C66-9535-6CF2C9501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2F5F8DD-9D9C-454E-9BEF-E7CA755C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7B5417-11FC-4954-A921-47E15ACE300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B39D816-8B41-459B-A155-D596EA68B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89C3BC1-7183-48A6-A769-E75D44A1A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.</a:t>
            </a:r>
            <a:endParaRPr lang="en-US" altLang="en-US" b="1">
              <a:solidFill>
                <a:srgbClr val="00B050"/>
              </a:solidFill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053C17F-8476-4154-BDA8-54F3E0E81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CE3B2-5180-4BA4-B461-56C53AB81EC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80700AC-5A00-4B08-A5EB-339A1BBBF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015B46E-99D6-4ED9-9804-3B4C139CA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4F87D43-D35E-42BA-A613-144CC4DBD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9F5D90-6527-4B1E-8110-ED32E717064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DDC746C-7AA6-4C18-96A9-25AFE5100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6C1956A-D3E9-4F7D-8D35-28FBE906A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60A457-618C-4962-8472-474A7F986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570EA-F65E-4CFF-9B9E-444694658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39F63C-DD44-4F35-8C5A-B143018FD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C0C32-92DA-4F97-9C45-5E630EF64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1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38D18B-003D-45FF-A56E-8F1AC590F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DB20D-E9E9-4CB6-93DE-119F33A55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BD510-080E-455F-8C10-CF503679C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5BC8-6BDB-4432-AA29-54B2C80CF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1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03B9D-F3DD-431C-83D6-D8623824A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C381C4-4BEF-4335-9901-B0BE7E076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78A15-D685-4356-809D-D87ED15B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74D5-B022-4E5C-8E55-818C359A5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6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90E09-9A1F-4C10-9542-5E661B61F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777BB-8E49-451D-9E41-80DDDCB61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4AD727-90B1-4176-A8A5-B6731FE7F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B41F-4671-4AC4-90F1-2B40E399C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05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E854F8-AA09-4B6B-8E78-DCD2EC8C1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195F0-84FC-446D-A386-4F451AAC5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E5080-1A99-46D1-85DE-22DA84CD9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88BB-8AE7-467D-974C-F9F52B657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0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55DD1-EA41-4B78-A9AD-40C03677B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F88FE-545B-499F-B0E0-3DECCAFA5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A6C90-6A47-4899-BC80-21A34DDC4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F912-B964-446E-8DCA-133AECF4F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2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C244EF-B03D-414C-B2A2-A964A76BB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F328E7-90EE-43EA-84EA-B824C302F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A39678-DCEE-4674-B51C-24D91DA08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6248-72A6-4CFF-8336-71C8A3F85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3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E4F8F2-F80C-462E-932E-6FD4D5C65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F70573-43EF-45B9-B60E-39CF67C7F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BC8DD4-7CEB-49D3-85C6-7FBA0959E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96A6-DEB9-449E-AFC3-F2D939B6A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35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3C5DBE-ABEA-465B-BD91-C536D13BB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7EEBAB-837C-41A8-AD3D-29C4761A5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BB1E01-7F83-43B9-B865-2FFF3D0D5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FC59-72C0-4BE6-93B5-CD5D1F050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4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8B63E-D26C-425D-8975-09460B712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F97AF-CB45-4C97-A0F0-40E28BB55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DD33C-8B24-4214-8EA0-10B6DAD4B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A93F-D957-4C28-84CC-7FDE15E98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5336B-903B-48BD-BBF4-AA34DC244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28F88-C753-40C3-9C79-B75CA6F9B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34725-E07F-4FCF-B3AB-871EE2CD1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DE90-98D3-4334-B3C5-BDBFEF4FC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61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C407BB-C467-40C0-81D5-6813356B6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F04E74-9129-4501-A81F-A9F8103A1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1ACD0736-98F9-4F2A-8E3A-F102114608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>
            <a:extLst>
              <a:ext uri="{FF2B5EF4-FFF2-40B4-BE49-F238E27FC236}">
                <a16:creationId xmlns:a16="http://schemas.microsoft.com/office/drawing/2014/main" id="{D67108FE-9498-4851-BBB8-18063DEC83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90" name="Rectangle 6">
            <a:extLst>
              <a:ext uri="{FF2B5EF4-FFF2-40B4-BE49-F238E27FC236}">
                <a16:creationId xmlns:a16="http://schemas.microsoft.com/office/drawing/2014/main" id="{F776DC7C-D782-46F9-8784-D47F56F28B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E8B757C-B610-4657-A5D4-475FB6A60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hyperlink" Target="http://www.geekculture.com/ultimatebb/ultimatebb.php?ubb=get_topic;f=19;t=001010" TargetMode="External"/><Relationship Id="rId10" Type="http://schemas.microsoft.com/office/2007/relationships/hdphoto" Target="../media/hdphoto2.wdp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myaffiliatemarketingschool.com/wp-content/uploads/2011/05/Dream-of-Succes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5B6A50-77DB-4E32-9BEB-2E62BD3D681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2022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AEENRRS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D0A5A-F57A-90AE-4D32-167D778A386D}"/>
              </a:ext>
            </a:extLst>
          </p:cNvPr>
          <p:cNvSpPr txBox="1"/>
          <p:nvPr/>
        </p:nvSpPr>
        <p:spPr>
          <a:xfrm>
            <a:off x="1371600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46191CF9-1999-49B2-B4AC-1F1E7A62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EACD6F-8F0C-4B4C-87E6-4743C8EE04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C8A42F1-C15C-4009-AE65-2B1572C35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EARNERS</a:t>
            </a:r>
            <a:br>
              <a:rPr lang="en-US" altLang="en-US" sz="6600">
                <a:latin typeface="Scramble" panose="020B0603050302020204" pitchFamily="34" charset="0"/>
              </a:rPr>
            </a:br>
            <a:r>
              <a:rPr lang="en-US" altLang="en-US" sz="6600">
                <a:latin typeface="Scramble" panose="020B0603050302020204" pitchFamily="34" charset="0"/>
              </a:rPr>
              <a:t>O</a:t>
            </a:r>
            <a:br>
              <a:rPr lang="en-US" altLang="en-US" sz="6600">
                <a:latin typeface="Scramble" panose="020B0603050302020204" pitchFamily="34" charset="0"/>
              </a:rPr>
            </a:b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D3D1C90-84FF-4FCB-9394-A3D32ED02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AEENORRS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D300E-33FA-D68B-2C52-BA33DB0BA104}"/>
              </a:ext>
            </a:extLst>
          </p:cNvPr>
          <p:cNvSpPr txBox="1"/>
          <p:nvPr/>
        </p:nvSpPr>
        <p:spPr>
          <a:xfrm>
            <a:off x="3505200" y="56819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3F4EB431-1970-4599-8531-D866BD98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4F70E-C249-4960-9598-E77BBF6058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F9C1E58-BFCC-4FAE-A7A8-0AD817BEA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AEENORRS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DCA9895-1566-4056-A000-64CC7C924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REASONER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0C3A9214-0293-42EC-990B-4C4928CE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8285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REASONER</a:t>
            </a:r>
            <a:r>
              <a:rPr lang="en-US" altLang="en-US" sz="3600"/>
              <a:t>: ONE THAT REASONS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2366C-F35C-4EEC-9ED5-8DDD2F03A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295400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600" b="1"/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4108C-2689-48CA-932B-ED2D03216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584" y="3407790"/>
            <a:ext cx="3232835" cy="3127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7EB31E-AB21-4C69-AA3A-63BC344806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5976754"/>
            <a:ext cx="1676400" cy="53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8CC33C5F-BC7C-4FBB-95A0-C599F664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B6EEC-0E88-4567-BC70-FAA6673AFD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C979177-8ADF-4949-85A7-0E3565229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EARNERS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W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C043CA0-A8F5-4C38-A80C-0CF75568F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AEENRRSW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B2748-488E-790D-BD8D-1ED69E545CEB}"/>
              </a:ext>
            </a:extLst>
          </p:cNvPr>
          <p:cNvSpPr txBox="1"/>
          <p:nvPr/>
        </p:nvSpPr>
        <p:spPr>
          <a:xfrm>
            <a:off x="3505200" y="56819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C87D3288-7825-47AC-85B9-3D459368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F4713A-0AE6-42A8-AA30-6B5B61763E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23555" name="Picture 11" descr="Jeopardy!">
            <a:hlinkClick r:id="rId5"/>
            <a:extLst>
              <a:ext uri="{FF2B5EF4-FFF2-40B4-BE49-F238E27FC236}">
                <a16:creationId xmlns:a16="http://schemas.microsoft.com/office/drawing/2014/main" id="{97615F39-8DB4-4BA9-9A68-55117BE0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38" b="5618"/>
          <a:stretch>
            <a:fillRect/>
          </a:stretch>
        </p:blipFill>
        <p:spPr bwMode="auto">
          <a:xfrm>
            <a:off x="1371600" y="35052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>
            <a:extLst>
              <a:ext uri="{FF2B5EF4-FFF2-40B4-BE49-F238E27FC236}">
                <a16:creationId xmlns:a16="http://schemas.microsoft.com/office/drawing/2014/main" id="{C620F6A9-1B8D-4685-BD54-7A14B1307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AEENRRSW</a:t>
            </a: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9AE2305C-2B91-4C56-A021-C9379778F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921543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ANSWERER</a:t>
            </a:r>
          </a:p>
        </p:txBody>
      </p:sp>
      <p:sp>
        <p:nvSpPr>
          <p:cNvPr id="23559" name="Oval 12">
            <a:extLst>
              <a:ext uri="{FF2B5EF4-FFF2-40B4-BE49-F238E27FC236}">
                <a16:creationId xmlns:a16="http://schemas.microsoft.com/office/drawing/2014/main" id="{CBAC7ECA-35B2-4591-ABD4-4B8FD85F0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1905000" cy="137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0" name="Picture 7" descr="jeopardy%20winner">
            <a:extLst>
              <a:ext uri="{FF2B5EF4-FFF2-40B4-BE49-F238E27FC236}">
                <a16:creationId xmlns:a16="http://schemas.microsoft.com/office/drawing/2014/main" id="{20D602EE-2E06-4C59-B0E7-E9C201F2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470030"/>
            <a:ext cx="2057400" cy="32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13">
            <a:extLst>
              <a:ext uri="{FF2B5EF4-FFF2-40B4-BE49-F238E27FC236}">
                <a16:creationId xmlns:a16="http://schemas.microsoft.com/office/drawing/2014/main" id="{C5B3C16F-243A-4C7A-9170-C3166454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749675"/>
            <a:ext cx="16764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“Ken, you are one of our top </a:t>
            </a:r>
            <a:r>
              <a:rPr lang="en-US" altLang="en-US" sz="1200" b="1" dirty="0">
                <a:solidFill>
                  <a:srgbClr val="000000"/>
                </a:solidFill>
              </a:rPr>
              <a:t>EARNERS</a:t>
            </a:r>
            <a:r>
              <a:rPr lang="en-US" altLang="en-US" sz="1200" dirty="0">
                <a:solidFill>
                  <a:srgbClr val="000000"/>
                </a:solidFill>
              </a:rPr>
              <a:t>, what letter would solve this problem?  </a:t>
            </a:r>
            <a:r>
              <a:rPr lang="en-US" altLang="en-US" sz="1200" b="1" dirty="0">
                <a:solidFill>
                  <a:srgbClr val="000000"/>
                </a:solidFill>
              </a:rPr>
              <a:t>ANS_ERER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23562" name="Picture 15" descr="525px-Speech_balloon">
            <a:extLst>
              <a:ext uri="{FF2B5EF4-FFF2-40B4-BE49-F238E27FC236}">
                <a16:creationId xmlns:a16="http://schemas.microsoft.com/office/drawing/2014/main" id="{8E034F7D-52E9-4EDE-8051-98FF1E50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2133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16">
            <a:extLst>
              <a:ext uri="{FF2B5EF4-FFF2-40B4-BE49-F238E27FC236}">
                <a16:creationId xmlns:a16="http://schemas.microsoft.com/office/drawing/2014/main" id="{B1BFCEF6-F5D6-4E63-A3D1-F80A4690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9906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What is a </a:t>
            </a:r>
            <a:r>
              <a:rPr lang="en-US" altLang="en-US" sz="2000" b="1">
                <a:solidFill>
                  <a:srgbClr val="000000"/>
                </a:solidFill>
              </a:rPr>
              <a:t>W</a:t>
            </a:r>
            <a:r>
              <a:rPr lang="en-US" altLang="en-US" sz="1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61A99-743C-4187-9FB3-74E951A2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093788"/>
            <a:ext cx="83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7029D-881D-4A33-9E8F-D37E20967C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36" b="95082" l="9818" r="89818">
                        <a14:foregroundMark x1="44727" y1="10383" x2="44000" y2="17486"/>
                        <a14:foregroundMark x1="41455" y1="85246" x2="41455" y2="95082"/>
                        <a14:backgroundMark x1="30545" y1="12022" x2="16727" y2="37158"/>
                        <a14:backgroundMark x1="16727" y1="37158" x2="16364" y2="37705"/>
                        <a14:backgroundMark x1="25818" y1="46448" x2="26545" y2="68306"/>
                        <a14:backgroundMark x1="34182" y1="83060" x2="12000" y2="83060"/>
                        <a14:backgroundMark x1="12000" y1="83060" x2="12000" y2="830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4267200"/>
            <a:ext cx="3734459" cy="2485112"/>
          </a:xfrm>
          <a:prstGeom prst="rect">
            <a:avLst/>
          </a:prstGeom>
        </p:spPr>
      </p:pic>
      <p:pic>
        <p:nvPicPr>
          <p:cNvPr id="14" name="DA123866.wav">
            <a:hlinkClick r:id="" action="ppaction://media"/>
            <a:extLst>
              <a:ext uri="{FF2B5EF4-FFF2-40B4-BE49-F238E27FC236}">
                <a16:creationId xmlns:a16="http://schemas.microsoft.com/office/drawing/2014/main" id="{C11FBE4F-EDEC-45D9-BBEF-41C76C44D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89CBFF5C-16B8-44D0-B182-67D64A6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988D3-8146-40E4-B0C1-41F1A6C056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EE7E1DB-14F3-49C4-B9DB-C45032F09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EARNERS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N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3DB5514-04E3-4893-8E9A-0A52F55E8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AEENNRRS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B5C89-0E5A-C5B0-D991-DA78FCB2BA69}"/>
              </a:ext>
            </a:extLst>
          </p:cNvPr>
          <p:cNvSpPr txBox="1"/>
          <p:nvPr/>
        </p:nvSpPr>
        <p:spPr>
          <a:xfrm>
            <a:off x="3505200" y="56819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0DD6589-D2AC-4E07-870A-7EB44222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D1A25F-7E19-4C57-B8E8-34AAD49285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D074B36-B3CB-4288-98C4-3DE68BCD0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AEENNRRS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FFFE91D-6A1A-4C9F-A677-5927F9996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9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ENSNARER</a:t>
            </a:r>
          </a:p>
        </p:txBody>
      </p:sp>
      <p:graphicFrame>
        <p:nvGraphicFramePr>
          <p:cNvPr id="27653" name="Object 7">
            <a:hlinkClick r:id="" action="ppaction://ole?verb=0"/>
            <a:extLst>
              <a:ext uri="{FF2B5EF4-FFF2-40B4-BE49-F238E27FC236}">
                <a16:creationId xmlns:a16="http://schemas.microsoft.com/office/drawing/2014/main" id="{2C9E89BD-525A-4C6F-BED9-3DBD29BBA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6248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ound Recorder Document" r:id="rId3" imgW="609600" imgH="609600" progId="SoundRec">
                  <p:embed/>
                </p:oleObj>
              </mc:Choice>
              <mc:Fallback>
                <p:oleObj name="Sound Recorder Document" r:id="rId3" imgW="609600" imgH="609600" progId="SoundRec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62484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F32853-F3D3-4EE7-A262-507BD811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36525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E5305-2E9F-4534-A927-53D679497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48425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YES, </a:t>
            </a:r>
            <a:r>
              <a:rPr lang="en-US" altLang="en-US" sz="1800" b="1"/>
              <a:t>INSNARER</a:t>
            </a:r>
            <a:r>
              <a:rPr lang="en-US" altLang="en-US" sz="1800"/>
              <a:t> AND </a:t>
            </a:r>
            <a:r>
              <a:rPr lang="en-US" altLang="en-US" sz="1800" b="1"/>
              <a:t>INSNARERS</a:t>
            </a:r>
            <a:r>
              <a:rPr lang="en-US" altLang="en-US" sz="1800"/>
              <a:t> ARE ALSO GOOD WORDS.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B842D-F330-4E07-8D5E-F3CCBBDC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14300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</a:t>
            </a:r>
          </a:p>
        </p:txBody>
      </p:sp>
      <p:pic>
        <p:nvPicPr>
          <p:cNvPr id="27662" name="Picture 14" descr="RABBIT TRAPPING SNARE STARVE OR STRANGLE THICKET SUSPICIOUS SKILLFULLY SET  TRAP | eBay">
            <a:extLst>
              <a:ext uri="{FF2B5EF4-FFF2-40B4-BE49-F238E27FC236}">
                <a16:creationId xmlns:a16="http://schemas.microsoft.com/office/drawing/2014/main" id="{9B93EDAE-EBB8-4841-8082-86E438E49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6615" y="2438400"/>
            <a:ext cx="5290769" cy="3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E77984A2-32F3-4A25-884A-BC6FE6F9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727EF-74B8-44F9-8C8E-DF1832879E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A6FA7B9-AFEB-4A6A-9C14-8210054E5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EARNERS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L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07519B7-F472-4190-ABFE-7672CBC08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AEELNRRS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0331C-CF6C-A0F4-4AF8-8DD5B60781BA}"/>
              </a:ext>
            </a:extLst>
          </p:cNvPr>
          <p:cNvSpPr txBox="1"/>
          <p:nvPr/>
        </p:nvSpPr>
        <p:spPr>
          <a:xfrm>
            <a:off x="3352800" y="571727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BCC1803B-D1EE-4468-B016-06AF4871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AA7FF-355E-4031-8B58-5AFC4A6DCD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64BF07-2223-4CE6-997D-D1D8D2BBC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AEELNRRS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A278002-8E44-46A7-944F-CA8B79D1E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12838"/>
            <a:ext cx="7772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LEARNERS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RELEARNS</a:t>
            </a: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49AB5E01-4A26-429B-B058-60CC4B60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1752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43770436-7015-47DB-A10A-3C832462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16795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F3881-09B7-4905-ADFC-671FCFD9D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07950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C7C32-7D53-4224-8A55-D6177FE9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33997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AB8DD-D8EA-4AF8-AA0D-6581D94B8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7950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3BDD7C69-B6FE-42A9-A4ED-7D9BD3E3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F1D834-6999-49EA-BBE5-7D3AECB614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60779BA-E5DA-4960-86D3-C44C08110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EARNERS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Y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FA46076-DDCD-46E4-BB8F-9FC749F0C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AEENRRSY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E2113-6892-0D7D-6B45-17D720DA8FCA}"/>
              </a:ext>
            </a:extLst>
          </p:cNvPr>
          <p:cNvSpPr txBox="1"/>
          <p:nvPr/>
        </p:nvSpPr>
        <p:spPr>
          <a:xfrm>
            <a:off x="3505200" y="56819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8311A90C-0DBC-4764-B2ED-2F204411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E6B4D-07F7-44CA-80D5-FDEAA7E6A7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48122DF-EAC1-473B-9636-AA3F2DE29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AEENRRSY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1BC6426-BE72-403C-A2F2-736C016DF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12838"/>
            <a:ext cx="8229600" cy="3230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YEARNERS</a:t>
            </a:r>
          </a:p>
        </p:txBody>
      </p:sp>
      <p:pic>
        <p:nvPicPr>
          <p:cNvPr id="35845" name="Picture 7">
            <a:extLst>
              <a:ext uri="{FF2B5EF4-FFF2-40B4-BE49-F238E27FC236}">
                <a16:creationId xmlns:a16="http://schemas.microsoft.com/office/drawing/2014/main" id="{4EA71008-253B-417A-BE46-73E1AA3B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076575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Dreaming of Success">
            <a:hlinkClick r:id="rId4"/>
            <a:extLst>
              <a:ext uri="{FF2B5EF4-FFF2-40B4-BE49-F238E27FC236}">
                <a16:creationId xmlns:a16="http://schemas.microsoft.com/office/drawing/2014/main" id="{8BBAFAF8-ABF2-47F0-8E85-4E2E75AF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3657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AF20CF-787B-4B2C-AD29-6024E3C052F3}"/>
              </a:ext>
            </a:extLst>
          </p:cNvPr>
          <p:cNvSpPr/>
          <p:nvPr/>
        </p:nvSpPr>
        <p:spPr>
          <a:xfrm>
            <a:off x="457200" y="2514600"/>
            <a:ext cx="8458200" cy="411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7448E-30DF-4CB4-A8E8-36C92FF81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12077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AD1FB-EDC3-45C2-BDE8-BC6226CB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1760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A921D1F6-71E5-4764-B63B-2ADFC1E0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17" b="90566" l="6250" r="90179">
                        <a14:foregroundMark x1="31250" y1="7547" x2="33036" y2="28302"/>
                        <a14:foregroundMark x1="90179" y1="32075" x2="88393" y2="45283"/>
                        <a14:foregroundMark x1="6250" y1="46226" x2="33929" y2="44340"/>
                        <a14:foregroundMark x1="41964" y1="91509" x2="41964" y2="91509"/>
                        <a14:foregroundMark x1="68750" y1="89623" x2="68750" y2="89623"/>
                        <a14:foregroundMark x1="83929" y1="71698" x2="83929" y2="71698"/>
                        <a14:foregroundMark x1="58036" y1="63208" x2="58036" y2="63208"/>
                        <a14:foregroundMark x1="61607" y1="62264" x2="61607" y2="62264"/>
                        <a14:foregroundMark x1="36607" y1="4717" x2="36607" y2="4717"/>
                        <a14:backgroundMark x1="54464" y1="59434" x2="54464" y2="59434"/>
                        <a14:backgroundMark x1="45536" y1="57547" x2="45536" y2="57547"/>
                        <a14:backgroundMark x1="60714" y1="61321" x2="60714" y2="61321"/>
                        <a14:backgroundMark x1="31250" y1="5660" x2="31250" y2="5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2" y="2466635"/>
            <a:ext cx="1630680" cy="15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BE8AE-3CD2-7207-D70F-BC19E4CF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29B1AA-0E3F-5A07-91C1-312352EE28A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2022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AEENRRS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FBC3B-22A8-BE37-2C1F-40C5FCEC3B70}"/>
              </a:ext>
            </a:extLst>
          </p:cNvPr>
          <p:cNvSpPr txBox="1"/>
          <p:nvPr/>
        </p:nvSpPr>
        <p:spPr>
          <a:xfrm>
            <a:off x="381000" y="2826038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990916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0418AB87-82AA-4880-BFE3-E9978FFA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2D0387-FFAE-4815-99E8-9C571185F6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1986D25-7AD8-4F5E-8607-0A10E0D42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EARNERS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T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25C0ED0-95A2-4C9D-822E-CD0474303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AEENRRST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654F1-F440-0CAF-87C6-B70E2C90D0F0}"/>
              </a:ext>
            </a:extLst>
          </p:cNvPr>
          <p:cNvSpPr txBox="1"/>
          <p:nvPr/>
        </p:nvSpPr>
        <p:spPr>
          <a:xfrm>
            <a:off x="3505200" y="56819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1116D5CE-E289-4D5F-868D-419A0B9B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242201-9AB8-4CBE-AEDE-233816A19F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98F0065-ABF3-4F43-80DF-448427A18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AEENRRST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5C9864B-2B3D-4DAA-969F-A6DDA7F41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TERRANES</a:t>
            </a: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7C823B80-F86A-4246-8569-D045A4CB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TERRANES</a:t>
            </a:r>
            <a:r>
              <a:rPr lang="en-US" altLang="en-US" sz="2800"/>
              <a:t>: pl. of </a:t>
            </a:r>
            <a:r>
              <a:rPr lang="en-US" altLang="en-US" sz="2800" u="sng"/>
              <a:t>TERRANE</a:t>
            </a:r>
            <a:r>
              <a:rPr lang="en-US" altLang="en-US" sz="2800"/>
              <a:t>, A ROCK FORMATION</a:t>
            </a:r>
          </a:p>
        </p:txBody>
      </p:sp>
      <p:pic>
        <p:nvPicPr>
          <p:cNvPr id="39942" name="Picture 5" descr="skelhorn">
            <a:extLst>
              <a:ext uri="{FF2B5EF4-FFF2-40B4-BE49-F238E27FC236}">
                <a16:creationId xmlns:a16="http://schemas.microsoft.com/office/drawing/2014/main" id="{062A10CB-BC1B-409A-B679-EBC4FEAB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296703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 descr="duke">
            <a:extLst>
              <a:ext uri="{FF2B5EF4-FFF2-40B4-BE49-F238E27FC236}">
                <a16:creationId xmlns:a16="http://schemas.microsoft.com/office/drawing/2014/main" id="{E30DAB51-34D0-43B1-BD9B-DAE2F556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011488"/>
            <a:ext cx="29146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7">
            <a:extLst>
              <a:ext uri="{FF2B5EF4-FFF2-40B4-BE49-F238E27FC236}">
                <a16:creationId xmlns:a16="http://schemas.microsoft.com/office/drawing/2014/main" id="{35C702AF-61AC-4EED-933E-7CFDC1747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14600"/>
            <a:ext cx="67818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7" name="Text Box 8">
            <a:extLst>
              <a:ext uri="{FF2B5EF4-FFF2-40B4-BE49-F238E27FC236}">
                <a16:creationId xmlns:a16="http://schemas.microsoft.com/office/drawing/2014/main" id="{F515D1C5-65BF-4E6F-AD3F-C3BA5CE1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62688"/>
            <a:ext cx="5791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4A4C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EASTERN + R      EARNERS +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0AB47-305C-4756-8D13-AD542395B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18268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07BC4231-C247-44AC-A78D-E0A5744D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BA0947-47CD-4CA9-B561-53724F0E14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658FF3B-9987-4110-B2DC-F6EFF604C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EARNERS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C49CD91-916F-4D4B-B655-3A752AD22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AEENRRSS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BCF8D-DA22-94BF-346E-0BA9E910B616}"/>
              </a:ext>
            </a:extLst>
          </p:cNvPr>
          <p:cNvSpPr txBox="1"/>
          <p:nvPr/>
        </p:nvSpPr>
        <p:spPr>
          <a:xfrm>
            <a:off x="3505200" y="56819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B20DB09F-507A-4F23-9E37-57F6DD97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03B694-16D8-458C-ADA9-726CAB2A67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57A5DFB-FEE1-4EA4-A537-6BC4F6A8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AEENRRSS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507B6BE-F202-44DC-A5C2-1C126907A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RARENESS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216868B9-1822-4123-A1DA-335EA614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10565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CABD7D7C-7B14-4C13-B496-690E1603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15E958-B480-48CB-AB2B-DC062B3CCC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85A2EDE-CB95-4D03-82A4-C233754CD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EARNERS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F68803D-893B-4503-B065-D42FF8583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58" y="169545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/>
              <a:t>			THAT’S IT!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/>
              <a:t>BINGOS WORTH REVIEWING:</a:t>
            </a:r>
          </a:p>
        </p:txBody>
      </p:sp>
      <p:sp>
        <p:nvSpPr>
          <p:cNvPr id="46086" name="Text Box 5">
            <a:extLst>
              <a:ext uri="{FF2B5EF4-FFF2-40B4-BE49-F238E27FC236}">
                <a16:creationId xmlns:a16="http://schemas.microsoft.com/office/drawing/2014/main" id="{24BBFA87-5AD8-4B23-A970-8675A397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021013"/>
            <a:ext cx="58674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TERRANES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RARENESS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RAVENERS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C87DC2DC-CB94-426E-87F1-334D490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0DF703-F661-4BB6-A4F8-A23D054E73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A4D87F-3447-4C58-9844-2BC6D9736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EARNERS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43AF8E1-1668-48F3-B7B3-F785F7734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DA123866.wav">
            <a:hlinkClick r:id="" action="ppaction://media"/>
            <a:extLst>
              <a:ext uri="{FF2B5EF4-FFF2-40B4-BE49-F238E27FC236}">
                <a16:creationId xmlns:a16="http://schemas.microsoft.com/office/drawing/2014/main" id="{B03EEDE1-5814-4364-BFD7-EE2FAAE89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CA70A195-14D5-4765-ABA4-3D16A91F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35E707-780D-447D-8397-BAC4C3328CF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1FDC15-58EE-4935-8F11-D3B8DD82A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Scramble" panose="020B0603050302020204" pitchFamily="34" charset="0"/>
              </a:rPr>
              <a:t>EARNERS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911DE70-0D3D-4FD7-A090-1383E01C9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991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/>
              <a:t>VOW: “NO LOONY LOTTOS”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2A24AC6D-1676-4A36-AC18-46D9FC8E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65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C9B43E-73A1-4B80-B268-17391AC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6FC59-72C0-4BE6-93B5-CD5D1F0503E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A1D95B-C64C-4DAB-9D9E-097C9636CFB3}"/>
              </a:ext>
            </a:extLst>
          </p:cNvPr>
          <p:cNvSpPr txBox="1">
            <a:spLocks noChangeArrowheads="1"/>
          </p:cNvSpPr>
          <p:nvPr/>
        </p:nvSpPr>
        <p:spPr>
          <a:xfrm>
            <a:off x="43434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6000" kern="0" dirty="0">
                <a:latin typeface="Scramble" panose="020B0603050302020204" pitchFamily="34" charset="0"/>
              </a:rPr>
              <a:t>EARNERS.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D6ACA-E5CA-4299-AB0B-6347E85258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87" y="2514600"/>
            <a:ext cx="878141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1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96BBB8C3-7B47-4912-877D-1490DD97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5658F5-B44E-44B9-9147-AD0147159F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458BC24-5C68-44C7-B25B-00CF3FA95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/>
              <a:t>THE END!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83513-E301-4EEB-ABB7-341883FB4F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50" y="3390442"/>
            <a:ext cx="2400300" cy="1347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9F2EB-86F2-427E-BE72-E492B91A16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137" y="3223490"/>
            <a:ext cx="1600201" cy="1721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08373A-5BB6-4AD0-8113-2524A09D86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112" y="3372178"/>
            <a:ext cx="1724025" cy="1423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F58647-E971-4181-AA2B-598D360F1BB8}"/>
              </a:ext>
            </a:extLst>
          </p:cNvPr>
          <p:cNvSpPr txBox="1"/>
          <p:nvPr/>
        </p:nvSpPr>
        <p:spPr>
          <a:xfrm>
            <a:off x="2057400" y="494475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VOW: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58F85-5522-410D-BF8C-3D6C8BE80ABB}"/>
              </a:ext>
            </a:extLst>
          </p:cNvPr>
          <p:cNvSpPr txBox="1"/>
          <p:nvPr/>
        </p:nvSpPr>
        <p:spPr>
          <a:xfrm>
            <a:off x="3376614" y="4956571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“NO LOONY LOTTOS”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4CF531-9CFD-4C39-A7B0-E9B9CD9BF61F}"/>
              </a:ext>
            </a:extLst>
          </p:cNvPr>
          <p:cNvCxnSpPr/>
          <p:nvPr/>
        </p:nvCxnSpPr>
        <p:spPr>
          <a:xfrm>
            <a:off x="3738562" y="3468279"/>
            <a:ext cx="1371600" cy="1365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45F990-0D01-49D1-9279-D37976852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88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2227" grpId="0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BC1F2-8463-4142-652D-CEBFE480F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C0CE0FE-FD73-1DAE-5ACD-F2E100F5481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2022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AEENRRS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E5305-37F4-7F79-485B-81B68A1BC02F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0D795-7F61-C900-ECFD-A39873A5A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F2D2A-B9C7-DC12-58FE-06B5D328F92D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49EDB-EAAB-A472-F755-FF10EF416E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67F5D-CF20-0206-69B5-6456449ED1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0CE45E-EC45-2963-9A4E-4B2FEFC25B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FD1AAD-4319-E0B3-8C61-18814B0B4ECE}"/>
              </a:ext>
            </a:extLst>
          </p:cNvPr>
          <p:cNvSpPr txBox="1"/>
          <p:nvPr/>
        </p:nvSpPr>
        <p:spPr>
          <a:xfrm>
            <a:off x="1524000" y="6179267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5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F241FFD-C0F8-44A4-BEEA-D1FB04C8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3411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527367-051B-4B6D-B090-83F87FDF64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3D38B23-B401-404A-A076-13C5F8A57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659580"/>
            <a:ext cx="8991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OF THE TWO 7-LETTER WORDS,   WHICH IS THE BEST BINGO STEM 	 	    FOR THIS ALPHAGRAM?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D7EEC7-D47F-49ED-91EB-BDD2E9A182B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2022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AEENRRS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CB872B90-DFE3-4F29-B7A5-77366C9A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739895-1E30-4927-8FBF-678DF4E679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492BB07-5276-40EC-BC11-262FC010E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Scramble" panose="020B0603050302020204" pitchFamily="34" charset="0"/>
              </a:rPr>
              <a:t>AEENRRS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8DA346D-9E98-4FD7-A2C7-AD5DF1560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EARNERS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8B24A3D5-1898-436E-A84F-B4438D2A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4D503DA1-3489-4D49-A7E4-766F93AC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67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OTHER GOOD WORD IS </a:t>
            </a:r>
            <a:r>
              <a:rPr lang="en-US" altLang="en-US" sz="2400" u="sng"/>
              <a:t>REEARNS</a:t>
            </a:r>
          </a:p>
        </p:txBody>
      </p:sp>
      <p:pic>
        <p:nvPicPr>
          <p:cNvPr id="7175" name="Picture 6" descr="Yikes!">
            <a:extLst>
              <a:ext uri="{FF2B5EF4-FFF2-40B4-BE49-F238E27FC236}">
                <a16:creationId xmlns:a16="http://schemas.microsoft.com/office/drawing/2014/main" id="{47C1B334-B61F-4177-8E46-310050E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385B2F-057B-463D-AA68-66AE8D3AAA03}"/>
              </a:ext>
            </a:extLst>
          </p:cNvPr>
          <p:cNvSpPr txBox="1"/>
          <p:nvPr/>
        </p:nvSpPr>
        <p:spPr>
          <a:xfrm>
            <a:off x="457200" y="3886200"/>
            <a:ext cx="2667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ERASER + N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RANEES + 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5617391-1C77-446D-9195-EB3E9F3A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6E97E1-50E8-4AD8-A410-02A30B33A8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149D8F8-1340-4048-9E44-32708EA30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	  WHAT MNEMONIC PHRASE   	    CAN WE ASSOCIATE            	WITH THIS BINGO STEM?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D54B26-836B-458A-86F1-B52CB77D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1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7200" kern="0">
                <a:latin typeface="Scramble" panose="020B0603050302020204" pitchFamily="34" charset="0"/>
              </a:rPr>
              <a:t>EARNERS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E8F4B9F-D5BF-4E5C-BDC3-BE732302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4E52C2-879F-454D-97CA-C82C910057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BDACDBC-10D7-4208-A544-724C94756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Scramble" panose="020B0603050302020204" pitchFamily="34" charset="0"/>
              </a:rPr>
              <a:t>EARNERS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49F883B-F611-4E9B-B8E8-720156DF8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991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/>
              <a:t>VOW: “NO LOONY LOTTOS”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5EEC05D7-1FC3-47BE-BC13-E4B2B36A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65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86866A70-723C-4770-A696-664F486B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A39F47-65CB-42C5-9F24-139BD8FBC4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D954BF4-85D3-4491-B6DF-94CA7F8B0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EARNERS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V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1106F7E-5D56-4450-A9CB-59D263E43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AEENRRSV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FA5C3-AEA4-903F-AB17-D22FF455E2BB}"/>
              </a:ext>
            </a:extLst>
          </p:cNvPr>
          <p:cNvSpPr txBox="1"/>
          <p:nvPr/>
        </p:nvSpPr>
        <p:spPr>
          <a:xfrm>
            <a:off x="3505200" y="56819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BC1D6974-CFE8-481B-A511-B231CC00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31645-2B10-4D74-9C02-8395B0B78D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9C282CB-2AEB-4DD0-A2D4-F717EA5E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AEENRRSV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0993335-186C-4368-B017-47B41B2ED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RAVENERS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D4094F5C-3B47-46B7-AF19-FF00EA1F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02" y="2148337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RAVENERS</a:t>
            </a:r>
            <a:r>
              <a:rPr lang="en-US" altLang="en-US" dirty="0"/>
              <a:t>: pl. of n. </a:t>
            </a:r>
            <a:r>
              <a:rPr lang="en-US" altLang="en-US" u="sng" dirty="0"/>
              <a:t>RAVENER</a:t>
            </a:r>
            <a:r>
              <a:rPr lang="en-US" altLang="en-US" dirty="0"/>
              <a:t>, ONE THAT </a:t>
            </a:r>
            <a:r>
              <a:rPr lang="en-US" altLang="en-US" u="sng" dirty="0"/>
              <a:t>RAVENS</a:t>
            </a:r>
            <a:r>
              <a:rPr lang="en-US" altLang="en-US" dirty="0"/>
              <a:t>, OR EATS IN A RAVENOUS 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05720-10FA-4CE7-A5E3-DD9E6897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044714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15BB6-C98E-4BB7-93D7-2902CD8B7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91" y="3533775"/>
            <a:ext cx="38655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B671C0-6DAA-4F6C-A03A-844766B8C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273" y="3544887"/>
            <a:ext cx="46291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9185F-EDE6-451A-AE03-136BD010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651" y="6510837"/>
            <a:ext cx="373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But  FALCONER…is noun only.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52D18-8491-4095-96AF-324485721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77" y="3495675"/>
            <a:ext cx="4452623" cy="301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904A9-5680-476F-A0A7-A1D42900DA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903" y="3502725"/>
            <a:ext cx="4010816" cy="300811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015EEC-A9AF-4971-928A-83B37FC67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7530" y="6553200"/>
            <a:ext cx="250270" cy="2502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5DD92F-127F-48A3-AC05-738E4737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02" y="6510837"/>
            <a:ext cx="4888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Also adj. RAVEN, RAVENER, RAVENEST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Macintosh PowerPoint</Application>
  <PresentationFormat>On-screen Show (4:3)</PresentationFormat>
  <Paragraphs>183</Paragraphs>
  <Slides>29</Slides>
  <Notes>29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Brush Script MT</vt:lpstr>
      <vt:lpstr>Scramble</vt:lpstr>
      <vt:lpstr>Arial</vt:lpstr>
      <vt:lpstr>Default Design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AEENRRS</vt:lpstr>
      <vt:lpstr>PowerPoint Presentation</vt:lpstr>
      <vt:lpstr>EARNERS</vt:lpstr>
      <vt:lpstr>EARNERS V  </vt:lpstr>
      <vt:lpstr>AEENRRSV</vt:lpstr>
      <vt:lpstr>EARNERS O   </vt:lpstr>
      <vt:lpstr>AEENORRS</vt:lpstr>
      <vt:lpstr>EARNERS W  </vt:lpstr>
      <vt:lpstr>AEENRRSW</vt:lpstr>
      <vt:lpstr>EARNERS N  </vt:lpstr>
      <vt:lpstr>AEENNRRS</vt:lpstr>
      <vt:lpstr>EARNERS L  </vt:lpstr>
      <vt:lpstr>AEELNRRS</vt:lpstr>
      <vt:lpstr>EARNERS Y  </vt:lpstr>
      <vt:lpstr>AEENRRSY</vt:lpstr>
      <vt:lpstr>EARNERS T  </vt:lpstr>
      <vt:lpstr>AEENRRST</vt:lpstr>
      <vt:lpstr>EARNERS S  </vt:lpstr>
      <vt:lpstr>AEENRRSS</vt:lpstr>
      <vt:lpstr>EARNERS</vt:lpstr>
      <vt:lpstr>EARNERS</vt:lpstr>
      <vt:lpstr>EARNERS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2024-10-17T02:07:31Z</dcterms:created>
  <dcterms:modified xsi:type="dcterms:W3CDTF">2024-10-28T01:10:40Z</dcterms:modified>
</cp:coreProperties>
</file>