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41"/>
  </p:notesMasterIdLst>
  <p:sldIdLst>
    <p:sldId id="256" r:id="rId2"/>
    <p:sldId id="318" r:id="rId3"/>
    <p:sldId id="319" r:id="rId4"/>
    <p:sldId id="257" r:id="rId5"/>
    <p:sldId id="312" r:id="rId6"/>
    <p:sldId id="313" r:id="rId7"/>
    <p:sldId id="259" r:id="rId8"/>
    <p:sldId id="260" r:id="rId9"/>
    <p:sldId id="261" r:id="rId10"/>
    <p:sldId id="301" r:id="rId11"/>
    <p:sldId id="263" r:id="rId12"/>
    <p:sldId id="302" r:id="rId13"/>
    <p:sldId id="265" r:id="rId14"/>
    <p:sldId id="266" r:id="rId15"/>
    <p:sldId id="267" r:id="rId16"/>
    <p:sldId id="303" r:id="rId17"/>
    <p:sldId id="269" r:id="rId18"/>
    <p:sldId id="304" r:id="rId19"/>
    <p:sldId id="271" r:id="rId20"/>
    <p:sldId id="272" r:id="rId21"/>
    <p:sldId id="273" r:id="rId22"/>
    <p:sldId id="305" r:id="rId23"/>
    <p:sldId id="275" r:id="rId24"/>
    <p:sldId id="276" r:id="rId25"/>
    <p:sldId id="277" r:id="rId26"/>
    <p:sldId id="278" r:id="rId27"/>
    <p:sldId id="279" r:id="rId28"/>
    <p:sldId id="306" r:id="rId29"/>
    <p:sldId id="281" r:id="rId30"/>
    <p:sldId id="311" r:id="rId31"/>
    <p:sldId id="283" r:id="rId32"/>
    <p:sldId id="284" r:id="rId33"/>
    <p:sldId id="309" r:id="rId34"/>
    <p:sldId id="297" r:id="rId35"/>
    <p:sldId id="298" r:id="rId36"/>
    <p:sldId id="314" r:id="rId37"/>
    <p:sldId id="316" r:id="rId38"/>
    <p:sldId id="418" r:id="rId39"/>
    <p:sldId id="300" r:id="rId40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42"/>
    </p:embeddedFont>
    <p:embeddedFont>
      <p:font typeface="Brush Script MT" panose="03060802040406070304" pitchFamily="66" charset="-122"/>
      <p:italic r:id="rId43"/>
    </p:embeddedFont>
    <p:embeddedFont>
      <p:font typeface="Scramble" panose="020B0603050302020204" pitchFamily="34" charset="0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4C07"/>
    <a:srgbClr val="333300"/>
    <a:srgbClr val="693024"/>
    <a:srgbClr val="A5371D"/>
    <a:srgbClr val="1C1B17"/>
    <a:srgbClr val="4485AD"/>
    <a:srgbClr val="7486A1"/>
    <a:srgbClr val="666666"/>
    <a:srgbClr val="9933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1713" autoAdjust="0"/>
  </p:normalViewPr>
  <p:slideViewPr>
    <p:cSldViewPr>
      <p:cViewPr varScale="1">
        <p:scale>
          <a:sx n="82" d="100"/>
          <a:sy n="82" d="100"/>
        </p:scale>
        <p:origin x="267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6F3A216F-0424-4387-ABB2-068201D8E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5E1DA0F-4DA2-448D-854F-27C61C150B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EB66789-A6B3-4E9B-86D2-806B4217E62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D4E2513A-7F72-4534-979F-BAAE226C78F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A1324B-547F-4052-96FA-897BC54BF21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D1C598F-8F60-4543-9A04-293D86D6E86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5DFF6C3-AEF1-4D59-9360-1D01080717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Arial Unicode MS" pitchFamily="34" charset="-128"/>
              </a:defRPr>
            </a:lvl1pPr>
          </a:lstStyle>
          <a:p>
            <a:pPr>
              <a:defRPr/>
            </a:pPr>
            <a:fld id="{06BA0AEA-C34F-40AD-923A-3589AAE4D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3E51BF9-E183-4A1A-B2DE-CE7F68485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C8A9F9-C455-4C3D-A0FA-DDC0D33D8AC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EF4D3696-2D0D-4713-88E2-7F9007DF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CC6883B0-F727-4BCA-B449-6794EDB30DD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ea typeface="MS PGothic" panose="020B0600070205080204" pitchFamily="34" charset="-128"/>
              </a:rPr>
              <a:t>.</a:t>
            </a:r>
            <a:endParaRPr lang="en-US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123FAEF-F7BB-426F-8FBA-4E4BD8C817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2B7D84-4E6B-4F9E-A6A4-401FD0F560EE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E767B60-9011-433D-8572-2E3CCE0ED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5AB60DF8-DF91-48C9-A346-9ACD66FB1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HASTIER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“PC? I WARNED YOU!” </a:t>
            </a:r>
          </a:p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 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94D31A87-1947-4823-9828-F70B8E1C65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588549-2D41-4BEF-B9B9-2717AF36D02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A72E1F2B-8758-44B3-97C2-3ACA53259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65F2E0CF-487F-4D55-BD14-9CA709A450F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9BF7549-6626-4E26-A53D-8FDC63011C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CACDCF-B80C-4F62-BDDE-F31A3A0CED33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0CC6C47-3F35-4F0D-906F-E98827CD26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363433F-F622-4D01-9936-076BF43D0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AIRIEST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 *ZaX </a:t>
            </a:r>
            <a:r>
              <a:rPr lang="en-US" altLang="en-US" b="0" u="none" dirty="0" err="1">
                <a:latin typeface="Arial" panose="020B0604020202020204" pitchFamily="34" charset="0"/>
                <a:cs typeface="Arial" panose="020B0604020202020204" pitchFamily="34" charset="0"/>
              </a:rPr>
              <a:t>iNHaLeS</a:t>
            </a:r>
            <a:r>
              <a:rPr lang="en-US" altLang="en-US" b="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u="none" dirty="0" err="1">
                <a:latin typeface="Arial" panose="020B0604020202020204" pitchFamily="34" charset="0"/>
                <a:cs typeface="Arial" panose="020B0604020202020204" pitchFamily="34" charset="0"/>
              </a:rPr>
              <a:t>oPiuM</a:t>
            </a:r>
            <a:r>
              <a:rPr lang="en-US" altLang="en-US" b="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u="none" dirty="0" err="1">
                <a:latin typeface="Arial" panose="020B0604020202020204" pitchFamily="34" charset="0"/>
                <a:cs typeface="Arial" panose="020B0604020202020204" pitchFamily="34" charset="0"/>
              </a:rPr>
              <a:t>aiRFLoW</a:t>
            </a:r>
            <a:r>
              <a:rPr lang="en-US" altLang="en-US" b="0" u="non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(*CoNSoNaNTS oNLY)                     </a:t>
            </a:r>
          </a:p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09B4B405-2257-4731-AB75-195E1FFCB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2828B9-37B5-4CB4-8EE0-D805CFEB69D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C57CD289-64E6-42FA-8422-6768EDB69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087E920B-1103-4CA9-BC79-591251DF85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21596366-E046-4C9C-A554-2A1049CA6A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2B2182-DC90-420C-9B07-FD1D71DE677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473BF342-3063-450C-A11D-318E58545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6A28839-1068-4982-BBA5-1EC2C6DE0BC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TARRIES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“BELCHER WON’T SPLIT” 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  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D71E54E2-31BD-4272-A668-B5ECF944FA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19FA0A-F9F7-4CC5-B50E-244EDB4C2F8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097E8F1F-E832-4028-B015-060FD7A53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EF05CC2C-94BA-4658-800D-6B89AC7359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BE76CBF-4C36-4C45-9052-F8938B79D3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128E1B-94AC-4EA3-967B-1F4179746897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2387E0E-4389-4BC8-9945-D63425E3D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8E03D1F-38D2-4192-B07F-F89413283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u="sng" dirty="0">
                <a:latin typeface="Times New Roman" panose="02020603050405020304" pitchFamily="18" charset="0"/>
              </a:rPr>
              <a:t>WEARY</a:t>
            </a:r>
            <a:r>
              <a:rPr lang="en-US" altLang="en-US" dirty="0">
                <a:latin typeface="Times New Roman" panose="02020603050405020304" pitchFamily="18" charset="0"/>
              </a:rPr>
              <a:t>: v. TO MAKE WEARY (WEARIES, WEARIED, WEARYING) 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altLang="en-US" b="1" dirty="0">
                <a:latin typeface="Times New Roman" panose="02020603050405020304" pitchFamily="18" charset="0"/>
              </a:rPr>
              <a:t>Shift + </a:t>
            </a:r>
            <a:r>
              <a:rPr lang="en-US" altLang="en-US" b="1" u="sng" dirty="0">
                <a:latin typeface="Times New Roman" panose="02020603050405020304" pitchFamily="18" charset="0"/>
              </a:rPr>
              <a:t>F5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to get back to full screen  </a:t>
            </a:r>
            <a:r>
              <a:rPr lang="en-US" dirty="0">
                <a:latin typeface="+mj-lt"/>
                <a:ea typeface="ＭＳ Ｐゴシック" charset="0"/>
              </a:rPr>
              <a:t>or click the </a:t>
            </a:r>
            <a:r>
              <a:rPr lang="az-Cyrl-AZ" b="1" dirty="0">
                <a:latin typeface="+mj-lt"/>
                <a:ea typeface="ＭＳ Ｐゴシック" charset="0"/>
              </a:rPr>
              <a:t>Џ</a:t>
            </a:r>
            <a:r>
              <a:rPr lang="en-US" dirty="0">
                <a:latin typeface="+mj-lt"/>
                <a:ea typeface="ＭＳ Ｐゴシック" charset="0"/>
              </a:rPr>
              <a:t> symbol near the bottom right of your screen)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9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SWEATER</a:t>
            </a: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“WARMS DISH” </a:t>
            </a:r>
          </a:p>
          <a:p>
            <a:pPr eaLnBrk="1" hangingPunct="1"/>
            <a:r>
              <a:rPr lang="en-US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SERIATE: </a:t>
            </a: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“HELPED MY NEW TERMS”   </a:t>
            </a:r>
          </a:p>
          <a:p>
            <a:pPr eaLnBrk="1" hangingPunct="1"/>
            <a:r>
              <a:rPr lang="en-US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dirty="0">
              <a:latin typeface="+mj-lt"/>
              <a:ea typeface="ＭＳ Ｐゴシック" charset="0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5098BC9-6C50-408E-9DF7-332D66B6C7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3578A5-0DAE-4FE6-AC30-28AB843B0A2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E2A3DD5E-AB28-4A13-BBCA-B9256EF04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6B49323B-390D-4668-A435-F86FE14E40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09C8BA96-4C5B-4B7C-B918-AFE8C5E04A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0D8042-6633-420B-9317-5564EFB33263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066FFFA-C1DC-4651-85E9-1D222E14C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9D815C7F-6DB9-4813-AF75-4AE0A7B09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TIRADES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“WOMEN’S SPEECHES BLASTED MEN”              </a:t>
            </a:r>
          </a:p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0FFBB22-DCA6-4242-BDCC-D84F33CFD9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655F1A-4260-406D-9A2E-9352C3C8BD2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2F31B534-5C76-4112-8E6C-0671C3DC3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D3F07EC2-81BE-4B55-B286-184115F2CC5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3E51BF9-E183-4A1A-B2DE-CE7F68485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C8A9F9-C455-4C3D-A0FA-DDC0D33D8AC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EF4D3696-2D0D-4713-88E2-7F9007DF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CC6883B0-F727-4BCA-B449-6794EDB30DD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ea typeface="MS PGothic" panose="020B0600070205080204" pitchFamily="34" charset="-128"/>
              </a:rPr>
              <a:t>.</a:t>
            </a:r>
            <a:endParaRPr lang="en-US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782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B9B2613-6E3A-42EB-A236-03BEC73013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C788E1B-CACA-4AF2-8106-F403AB95975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0A9A9B50-9A80-444F-BE0F-F33323A1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16927F46-0331-49AF-8FB2-CE4133C7BB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SMARTIE</a:t>
            </a:r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“VALUES KNOWING (EXPECTS DUMBNESS)” 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F9F2F81E-D49A-40A4-985A-72EF33A148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396884-7BEC-45F1-B76E-2F62BA51D5B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9295FFFF-7A43-4E67-A6CB-31FEB138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B6F40CD8-5DD1-47E8-8E38-B3D6A45F394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6324A2C-E3F8-4D27-956F-7E97CE9067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9A44DA-87CA-4C58-8934-EF17128D00F5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0AB4123-7632-4892-9092-E174FC757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4B59CE8-6BC4-4D8E-BB93-0B4D3706F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NASTIER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12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2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ED H</a:t>
            </a:r>
            <a:r>
              <a:rPr lang="en-US" altLang="en-US" sz="12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RRIB</a:t>
            </a:r>
            <a:r>
              <a:rPr lang="en-US" altLang="en-US" sz="12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E F</a:t>
            </a:r>
            <a:r>
              <a:rPr lang="en-US" altLang="en-US" sz="12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1200" b="0" u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STUMPS!”                     </a:t>
            </a:r>
          </a:p>
          <a:p>
            <a:pPr eaLnBrk="1" hangingPunct="1"/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BEBAA21-F8FC-4ECA-9CB5-1DA2A6772D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82950C-B020-46CE-9290-9B196B7EE5A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294479C8-3510-4991-8CD4-DDFE7281C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4935B282-4BC8-46FD-A7F8-BB7FCB4526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FC8E0B3-08BF-4BC8-9C69-6E0D8EA23D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515B28A-333D-4EDC-8323-7C598ACA713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289BA768-CA5A-460E-AAB0-A52ADE5E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61C43CC3-337A-4175-8A14-E624B95FE9C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STRIATE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b="0" u="none" dirty="0">
                <a:latin typeface="Arial" panose="020B0604020202020204" pitchFamily="34" charset="0"/>
                <a:cs typeface="Arial" panose="020B0604020202020204" pitchFamily="34" charset="0"/>
              </a:rPr>
              <a:t>PENNED ZEBRAS AND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MADDEST CLOWNS”           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05CFEC0E-7836-4E9F-BFEF-E756394FB5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DC3E9B-69FF-4B1D-881B-7E834938A0B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52DDAC34-7160-4911-8359-C0CEEB19D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4DF82AB5-1621-4852-BC4B-745512379E8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C1AE764-BA9E-43ED-82BC-488E6498CC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2DBCF6-1320-4128-81C6-7CB72DA9AB3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0D0A120A-D44A-4EA8-B448-DE4EA4BB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09A8FEF6-F775-4537-A398-B90181DB32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0B37049-5CF6-41F6-A71E-2249C11CCF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1C8593-62B4-45CE-AA64-A58C482C858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93D28697-0006-4C06-8397-F4B6EDBA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D0EAD647-E747-40AF-B9D6-05338140A73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596749E8-1772-40AF-9DB7-B9E268874A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712FC2-6EA3-4389-B252-18A25F3AB24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37332B4-EE7B-46E4-8654-1E7077C95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FB64A95-F7E5-4C33-887C-C546C1069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1800F60A-A0A4-4947-8A42-90F4684898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E98E69-EAF0-4CF3-B097-BA2AC8EB9F0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F09B53CA-9903-4923-9A89-61F47DF23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2A080C41-BCE8-4CF6-8067-8783D3CFD55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3E51BF9-E183-4A1A-B2DE-CE7F68485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C8A9F9-C455-4C3D-A0FA-DDC0D33D8AC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EF4D3696-2D0D-4713-88E2-7F9007DF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CC6883B0-F727-4BCA-B449-6794EDB30DD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ea typeface="MS PGothic" panose="020B0600070205080204" pitchFamily="34" charset="-128"/>
              </a:rPr>
              <a:t>.</a:t>
            </a:r>
            <a:endParaRPr lang="en-US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869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6E180271-FEAC-410B-AE40-F5751BC4C7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FB698B1A-5157-4131-A941-2152CAAB6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PIRATES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b="0" u="none" dirty="0">
                <a:latin typeface="Arial" panose="020B0604020202020204" pitchFamily="34" charset="0"/>
                <a:cs typeface="Arial" panose="020B0604020202020204" pitchFamily="34" charset="0"/>
              </a:rPr>
              <a:t>TEN ARMED SCALAWAGS INVADE MY OAKEN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SHIP”             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</a:t>
            </a: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F48AA79B-FE5E-4051-B4B5-0F78A8920296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3550A8-3F14-414F-9CF6-169EA37314A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BC9B157-0BAF-4239-BF4A-7E5B23FA3F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7FBE5F-1C84-4662-BA74-A6FB0F968B9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159EB60F-D748-4085-983B-D4583CB17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436A4F90-7B36-47FC-9A57-2153379E54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1202D762-9B06-4FDF-BC85-83A7AA185E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140147-1E6F-4512-A6CD-A64A3FABC86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1C3B042C-FBA1-4C37-AC00-F156FDF61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78277DE3-D3D7-4BAB-9323-7DE93C3993C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FB59F8AB-EEDD-4DFF-A68E-57357A80BB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D867CA-8DAE-4163-B7E0-0C6469CD4D6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5539" name="Text Box 1">
            <a:extLst>
              <a:ext uri="{FF2B5EF4-FFF2-40B4-BE49-F238E27FC236}">
                <a16:creationId xmlns:a16="http://schemas.microsoft.com/office/drawing/2014/main" id="{62C1E953-F79D-4542-8F6B-401454756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786FEE69-D4B7-408B-87F6-710AD870907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8A797736-AFE7-4C9B-B451-A3745074C7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52327F9-A78A-4969-BC1C-5EA39F6E0A0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DB013B40-CA05-442F-B9CE-EED88136F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034621CE-6B7D-4190-85EA-6EA3E555071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0CD740FC-BF8C-408B-8179-E2A470887D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BDCE53-26D8-42AC-B284-C5598487A63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68A41C84-D0CF-4A24-9F06-EC5638F6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68E87B6-6ECD-40B0-812B-1A5C585E397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C3E1A2F8-F2FB-4714-8A2A-34BD51A776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43F513-35E9-49CF-A78C-58EB31ECB85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3" name="Text Box 1">
            <a:extLst>
              <a:ext uri="{FF2B5EF4-FFF2-40B4-BE49-F238E27FC236}">
                <a16:creationId xmlns:a16="http://schemas.microsoft.com/office/drawing/2014/main" id="{C328BE8B-6EB2-4B9C-85BC-FC3D4C49F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FA3B46E8-44EF-4D9D-83D0-E57D1ED518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WAITERS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“HIRED MEN TAKE TIPS” 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06BA0AEA-C34F-40AD-923A-3589AAE4DEDF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1552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0DB83-E448-D1AF-0C88-43AEFCFD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4C02FA32-AE14-373F-5C34-303B22021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823B7DB9-141C-BB27-07EE-1F23BF859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78C74FAB-B268-17F1-4C89-20035C80D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9pPr>
          </a:lstStyle>
          <a:p>
            <a:fld id="{1E90139D-56E8-49B9-B918-E500F970C8FE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310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166BD137-D456-4854-B19F-9A365063B0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B933FF-5951-401B-AFFC-2FEC56AF162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FDE9663F-19C0-4D1F-8D36-90971812B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7E69DF01-A29F-40DF-BDC0-0908569719B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FBB9A2E-EFB9-45DB-8A3B-E3C99848D0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F12B09-21EB-4484-96DD-42BDE8EADE5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1CA505D4-6DE4-4D76-B96E-F56C0644D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1C11EA7-E766-4185-9CD6-42768189B44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>
                <a:latin typeface="Times New Roman" panose="02020603050405020304" pitchFamily="18" charset="0"/>
                <a:ea typeface="MS PGothic" panose="020B0600070205080204" pitchFamily="34" charset="-128"/>
              </a:rPr>
              <a:t>SATIRE</a:t>
            </a:r>
            <a:r>
              <a:rPr lang="en-US" alt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: “B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</a:t>
            </a:r>
            <a:r>
              <a:rPr lang="en-US" alt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D </a:t>
            </a:r>
            <a:r>
              <a:rPr lang="en-US" altLang="en-US" b="0" dirty="0">
                <a:solidFill>
                  <a:srgbClr val="0070C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SP</a:t>
            </a:r>
            <a:r>
              <a:rPr lang="en-US" altLang="en-US" b="0" dirty="0">
                <a:latin typeface="Times New Roman" panose="02020603050405020304" pitchFamily="18" charset="0"/>
                <a:ea typeface="MS PGothic" panose="020B0600070205080204" pitchFamily="34" charset="-128"/>
              </a:rPr>
              <a:t>EECH RE</a:t>
            </a:r>
            <a:r>
              <a:rPr lang="en-US" altLang="en-US" b="0" dirty="0">
                <a:solidFill>
                  <a:srgbClr val="0070C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V</a:t>
            </a:r>
            <a:r>
              <a:rPr lang="en-US" altLang="en-US" b="0" dirty="0">
                <a:latin typeface="Times New Roman" panose="02020603050405020304" pitchFamily="18" charset="0"/>
                <a:ea typeface="MS PGothic" panose="020B0600070205080204" pitchFamily="34" charset="-128"/>
              </a:rPr>
              <a:t>IEW, </a:t>
            </a:r>
            <a:r>
              <a:rPr lang="en-US" altLang="en-US" dirty="0">
                <a:latin typeface="Times New Roman" panose="02020603050405020304" pitchFamily="18" charset="0"/>
                <a:ea typeface="MS PGothic" panose="020B0600070205080204" pitchFamily="34" charset="-128"/>
              </a:rPr>
              <a:t>FLAMING WIT”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2ABDB80-124C-4CD5-8C30-2B9FA76B42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D4FE70-0849-40F4-A433-477D971D9FAC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A94CCA6-9DA6-40EE-AFB9-C89185D8B4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2C7A358-99FB-44D9-8850-C5FE79475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52B9BA2-A48F-40DE-8DDB-A30A91B85E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5DC9D-E570-4316-A42D-028D1F66C7BC}" type="slidenum">
              <a:rPr lang="en-US" altLang="en-US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37A492F-30D6-47B5-9BD7-F40997650C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77C77E9-3FF3-404A-AD6D-6409ED159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BF5AE08-D2DC-40A5-8C88-DB8F2D32C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746990-E1D2-4EF2-9591-F14031B42FC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DE6FD32B-B900-4D21-9AF7-E990119C3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2B74FB93-1E84-453D-883A-882CF74510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91984D62-D08A-410D-92C9-8E0E50798A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3E62EA-C2D3-4E30-BC6E-8C8371D3AE0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7C91A20D-5620-4115-AE80-FDA69B976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C162B527-1B4E-4C30-89C3-C214EA1602F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>
                <a:latin typeface="Times New Roman" panose="02020603050405020304" pitchFamily="18" charset="0"/>
              </a:rPr>
              <a:t>WAITERS</a:t>
            </a:r>
            <a:r>
              <a:rPr lang="en-US" altLang="en-US">
                <a:latin typeface="Times New Roman" panose="02020603050405020304" pitchFamily="18" charset="0"/>
              </a:rPr>
              <a:t>: “HIRED MEN TAKE TIPS”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B6879DDC-58DB-4D9F-A8E4-74A3476194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EE23D8-C126-47EB-B4AA-037EE6384C7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A9289720-D3BA-4773-847B-E016B0A7B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0AF99ACE-D59D-47AB-BF7A-B9338AFDEB3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87EF5-E251-4CD7-A86A-C15CD5F12F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F95B5E-2C31-42D9-A0E2-41565FCA50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C7154E-3140-4F87-9B9A-62C3B1C3E3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2C12E-78EB-4A61-B607-7203F718C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14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11C7A-4256-41AC-93A5-5755D95FA2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2F7BF-5792-40A4-8609-F51F30A0BC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BDF68-1E40-4B82-9B4C-283EF54FE98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46305-94CB-4993-A3D2-40192C40E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73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A6195-8A37-41AC-908D-B32A41D94D3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B6B8D-0822-413F-BA06-58BBAD0CB01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C83F-77AF-439A-A22C-DFB82CF43A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738B2-EA24-4AFB-AEF9-FE4BB9ED1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69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B4E157-6D6D-4F01-B7B2-CAAE7B8B6A7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BF03E1-8BFD-4276-AA0D-2A01746A67B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125ED-1C72-4E82-AF56-364D0718D0F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0CBD2-6302-46C5-8B03-02CF534329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4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7C22A5-C33B-4C22-86C4-171C12FE7E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7B0438F-B12B-4B8B-AFD9-CFD2F1371D8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BB4D005-9FD6-4698-8E6A-17535EADA1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47B6A-39D3-4851-B61A-8FD9C19882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14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901A7A-AAE6-4FBB-92F0-E6CB97110ED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44B8-2F19-46D1-909D-14464CDD8A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FDF4B0-EA59-460C-9A6D-995E1E50728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501BD-AE84-4ACF-AC21-96E47A51C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62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301AE-6057-40BE-8E7E-AD7871E2194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9570E-A30D-4646-9E11-4312AF0C7C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7A38B-A4C0-487B-8903-C75D7151E15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0F77-E0F0-4037-84BD-F7567A0ED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07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A51B4F9-EB36-47F1-97E7-9C5556D01C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A1FF42-B153-45F1-86FB-9C356B4279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AEC8504-92DF-42DD-ABC1-A34558D6838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52A4-6AE9-44E0-AC5B-43F088F69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2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CF451B1-FD06-4ED7-818A-2CCC66E38E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4B03A05-192D-4BEF-AF82-9ACF290697E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1F56A31-DFAD-4487-81B6-4142A109E0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54CD1-8C3E-4C1D-988C-6292C4D53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E5F3E88-9D7F-4DD2-A233-F6747B141D6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406C80-3812-4C7B-A776-3FA117F5018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217B40-F7BC-46A7-B776-E5D60AF2BDE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4BF70-1AE0-4BE1-B450-C5D437425A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1CA0520-B52F-4F77-A1F5-953FF00E8A1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F6782A-D5B2-475E-8523-79A5476936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FA73F0-4EF3-4511-98D9-03568BEFA0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594B1-3E0B-43C1-BD50-164A204DD8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12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179FE75-277A-4C7B-BF15-C0E447B89AB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9FC2949-7370-41F6-9D78-78FFB5DAF3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4767C24-64F8-4CF3-A18C-4E32167FF88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4EAA-D4CE-4324-B10E-92C07ADA3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36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40705D-EDFC-48B5-90D6-2912F83B8D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3EE530-D8F4-49EB-A7CF-21D61D85E4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398C2A-3931-4A71-B8A2-5FA985470CA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D0CFE-D66D-446B-B942-4C5B9E790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4193D38-45D0-47F7-965D-368D273F2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8C58072-BC5C-459C-8CF7-B10BF48D9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BF7EA88-295A-4559-8C2E-734DAA6F5AC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9AB509-5479-4D0C-9FED-E9E1146EBAE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8DB9D3-7FE7-469C-BC7A-FE33E0EBE2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Arial Unicode MS" pitchFamily="34" charset="-128"/>
              </a:defRPr>
            </a:lvl1pPr>
          </a:lstStyle>
          <a:p>
            <a:pPr>
              <a:defRPr/>
            </a:pPr>
            <a:fld id="{0267B3A3-8FB7-4A02-AF8C-E5B9CF8CA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jpeg"/><Relationship Id="rId5" Type="http://schemas.openxmlformats.org/officeDocument/2006/relationships/hyperlink" Target="http://members.aol.com/usarsenal/tinware.jpg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williamrsnoddy@gmail.com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0C65276-3DEC-46C5-A717-D7530978D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182" y="1025525"/>
            <a:ext cx="7772400" cy="147002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latin typeface="Scramble" panose="020B0603050302020204" pitchFamily="34" charset="0"/>
              </a:rPr>
              <a:t>AEIRSTW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A64C-DE57-4042-9F1F-7B7903C10F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8B0CBD2-6302-46C5-8B03-02CF5343292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00638-2E50-EC26-BF9A-3404F0D19471}"/>
              </a:ext>
            </a:extLst>
          </p:cNvPr>
          <p:cNvSpPr txBox="1"/>
          <p:nvPr/>
        </p:nvSpPr>
        <p:spPr>
          <a:xfrm>
            <a:off x="1371600" y="3167390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No new words from NWL23 or OWL24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>
            <a:extLst>
              <a:ext uri="{FF2B5EF4-FFF2-40B4-BE49-F238E27FC236}">
                <a16:creationId xmlns:a16="http://schemas.microsoft.com/office/drawing/2014/main" id="{F0E41A00-E322-49F1-91D8-DD8A3B70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EE5C1324-0CDD-4DB2-BDB0-2D5A1FB9F4A7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10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4261289-2F02-4B6E-9428-7EFDE9FFD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AEHIRSTW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30AF347-FFF4-4187-9580-FF623767B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36638"/>
            <a:ext cx="7848600" cy="13255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6600" dirty="0">
                <a:latin typeface="Scramble" panose="020B0603050302020204" pitchFamily="34" charset="0"/>
              </a:rPr>
              <a:t>WATERISH</a:t>
            </a:r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21B91B76-1708-43E9-9327-FEFFF7434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43138"/>
            <a:ext cx="6629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 u="sng">
                <a:solidFill>
                  <a:schemeClr val="tx1"/>
                </a:solidFill>
              </a:rPr>
              <a:t>WATERISH</a:t>
            </a:r>
            <a:r>
              <a:rPr lang="en-US" altLang="en-US" sz="3600">
                <a:solidFill>
                  <a:schemeClr val="tx1"/>
                </a:solidFill>
              </a:rPr>
              <a:t>: adj. WATERY (WATERIER, WATERIEST)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5844E-5621-46D9-94FE-36682BB7B224}"/>
              </a:ext>
            </a:extLst>
          </p:cNvPr>
          <p:cNvSpPr txBox="1"/>
          <p:nvPr/>
        </p:nvSpPr>
        <p:spPr>
          <a:xfrm>
            <a:off x="0" y="5715000"/>
            <a:ext cx="21907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4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S Gothic" charset="-128"/>
              </a:rPr>
              <a:t>HASTIER + W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Gothic" charset="-128"/>
              </a:rPr>
              <a:t>WAITERS + 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0391F-7ABC-4D4B-AAF8-D23384ED6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3487416"/>
            <a:ext cx="4286250" cy="2847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EDDD7BB7-67EF-410D-8F92-2406957B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F7B81069-95BB-4F35-884A-9E3D0C077D3E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4180F69A-8EAF-4E70-B42D-0689316025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I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04E85D82-E93A-49E9-B8CB-A451ECF0F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AEIIRSTW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90F2E-8848-46F5-BB79-5ACF04E1D039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C752C5E9-EA12-4A3D-8F3C-194FBA03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3EDD15B4-0CF2-4F8E-8BA0-9AF4B800EDC3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CF86973-A7AC-4D62-991E-F53D083C4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AEIIRSTW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9E8EC1E-218E-4693-A724-F65F49DC7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84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6600">
                <a:latin typeface="Scramble" panose="020B0603050302020204" pitchFamily="34" charset="0"/>
              </a:rPr>
              <a:t>WISTERIA</a:t>
            </a:r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1FC7CD52-11E5-4BD3-89A6-7A72A78C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36788"/>
            <a:ext cx="7620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 u="sng">
                <a:solidFill>
                  <a:schemeClr val="tx1"/>
                </a:solidFill>
              </a:rPr>
              <a:t>WISTERIA</a:t>
            </a:r>
            <a:r>
              <a:rPr lang="en-US" altLang="en-US" sz="3600">
                <a:solidFill>
                  <a:schemeClr val="tx1"/>
                </a:solidFill>
              </a:rPr>
              <a:t>: A FLOWERING SHRUB (also WISTARIA/S)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10398-8318-499D-8B31-A1D59FADF795}"/>
              </a:ext>
            </a:extLst>
          </p:cNvPr>
          <p:cNvSpPr txBox="1"/>
          <p:nvPr/>
        </p:nvSpPr>
        <p:spPr>
          <a:xfrm>
            <a:off x="8001000" y="1295400"/>
            <a:ext cx="1143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800" b="1" dirty="0">
                <a:solidFill>
                  <a:schemeClr val="tx1"/>
                </a:solidFill>
                <a:latin typeface="+mj-lt"/>
                <a:ea typeface="MS Gothic" charset="-128"/>
              </a:rPr>
              <a:t>S</a:t>
            </a:r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EA783A43-BC1A-44E8-8FCD-364E5BE0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3676650"/>
            <a:ext cx="1800225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6">
            <a:extLst>
              <a:ext uri="{FF2B5EF4-FFF2-40B4-BE49-F238E27FC236}">
                <a16:creationId xmlns:a16="http://schemas.microsoft.com/office/drawing/2014/main" id="{F6040040-3F5C-4377-922F-52630537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35704">
            <a:off x="4211638" y="5295900"/>
            <a:ext cx="68262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6">
            <a:extLst>
              <a:ext uri="{FF2B5EF4-FFF2-40B4-BE49-F238E27FC236}">
                <a16:creationId xmlns:a16="http://schemas.microsoft.com/office/drawing/2014/main" id="{3D5DBBF3-4E65-4C78-AD62-8C790069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83834">
            <a:off x="3489325" y="5376863"/>
            <a:ext cx="8890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18B5D4-B512-4B28-8769-33792BC0E1C5}"/>
              </a:ext>
            </a:extLst>
          </p:cNvPr>
          <p:cNvSpPr txBox="1"/>
          <p:nvPr/>
        </p:nvSpPr>
        <p:spPr>
          <a:xfrm>
            <a:off x="609600" y="5710238"/>
            <a:ext cx="3429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MS Gothic" charset="-128"/>
              </a:rPr>
              <a:t>HOOK/S?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3BA59-B1C0-4C38-8B23-0B1758B06D13}"/>
              </a:ext>
            </a:extLst>
          </p:cNvPr>
          <p:cNvSpPr txBox="1"/>
          <p:nvPr/>
        </p:nvSpPr>
        <p:spPr>
          <a:xfrm>
            <a:off x="381000" y="6083300"/>
            <a:ext cx="342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MS Gothic" charset="-128"/>
              </a:rPr>
              <a:t>WISTERIA</a:t>
            </a:r>
            <a:r>
              <a:rPr lang="en-US" sz="2400" b="1" i="1" u="sng" dirty="0">
                <a:solidFill>
                  <a:schemeClr val="tx1"/>
                </a:solidFill>
                <a:latin typeface="+mj-lt"/>
                <a:ea typeface="MS Gothic" charset="-128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8440C-5C89-4CA5-A2B0-713EF6241E99}"/>
              </a:ext>
            </a:extLst>
          </p:cNvPr>
          <p:cNvSpPr txBox="1"/>
          <p:nvPr/>
        </p:nvSpPr>
        <p:spPr>
          <a:xfrm>
            <a:off x="381000" y="4808538"/>
            <a:ext cx="2286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S Gothic" charset="-128"/>
              </a:rPr>
              <a:t>AIRIEST + W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Gothic" charset="-128"/>
              </a:rPr>
              <a:t>WAITERS + I</a:t>
            </a:r>
          </a:p>
        </p:txBody>
      </p:sp>
      <p:pic>
        <p:nvPicPr>
          <p:cNvPr id="21517" name="Picture 14">
            <a:extLst>
              <a:ext uri="{FF2B5EF4-FFF2-40B4-BE49-F238E27FC236}">
                <a16:creationId xmlns:a16="http://schemas.microsoft.com/office/drawing/2014/main" id="{0322BBC8-D209-47A7-B906-5EB6B2DF3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676650"/>
            <a:ext cx="172085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5">
            <a:extLst>
              <a:ext uri="{FF2B5EF4-FFF2-40B4-BE49-F238E27FC236}">
                <a16:creationId xmlns:a16="http://schemas.microsoft.com/office/drawing/2014/main" id="{8EA39E97-34CE-46CE-A5AC-B68042527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505200"/>
            <a:ext cx="3962400" cy="3200400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EF94BA-71B8-4D38-A4B0-30EB34D973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0" b="95455" l="0" r="100000">
                        <a14:foregroundMark x1="30795" y1="29132" x2="25166" y2="66942"/>
                        <a14:foregroundMark x1="25166" y1="66942" x2="37417" y2="89876"/>
                        <a14:foregroundMark x1="37417" y1="89876" x2="50000" y2="93802"/>
                        <a14:foregroundMark x1="50000" y1="93802" x2="75166" y2="84711"/>
                        <a14:foregroundMark x1="75166" y1="84711" x2="53642" y2="71694"/>
                        <a14:foregroundMark x1="53642" y1="71694" x2="31126" y2="70248"/>
                        <a14:foregroundMark x1="31126" y1="70248" x2="52318" y2="77479"/>
                        <a14:foregroundMark x1="66225" y1="63223" x2="70530" y2="58884"/>
                        <a14:foregroundMark x1="52318" y1="77479" x2="59603" y2="70041"/>
                        <a14:foregroundMark x1="70530" y1="58884" x2="32781" y2="56405"/>
                        <a14:foregroundMark x1="32781" y1="56405" x2="49338" y2="42149"/>
                        <a14:foregroundMark x1="49338" y1="42149" x2="64570" y2="41116"/>
                        <a14:foregroundMark x1="64570" y1="41116" x2="47682" y2="47934"/>
                        <a14:foregroundMark x1="47682" y1="47934" x2="60265" y2="42149"/>
                        <a14:foregroundMark x1="60265" y1="42149" x2="39735" y2="34298"/>
                        <a14:foregroundMark x1="39735" y1="34298" x2="27815" y2="22107"/>
                        <a14:foregroundMark x1="27815" y1="11157" x2="27815" y2="4339"/>
                        <a14:foregroundMark x1="27815" y1="22107" x2="27815" y2="19008"/>
                        <a14:foregroundMark x1="73179" y1="22107" x2="71192" y2="4545"/>
                        <a14:foregroundMark x1="35430" y1="39669" x2="55629" y2="39463"/>
                        <a14:foregroundMark x1="55629" y1="39463" x2="70530" y2="47934"/>
                        <a14:foregroundMark x1="70530" y1="47934" x2="53974" y2="45868"/>
                        <a14:foregroundMark x1="53974" y1="45868" x2="63245" y2="55992"/>
                        <a14:foregroundMark x1="63245" y1="55992" x2="55298" y2="65909"/>
                        <a14:foregroundMark x1="55298" y1="65909" x2="39404" y2="65496"/>
                        <a14:foregroundMark x1="39404" y1="65496" x2="29801" y2="58471"/>
                        <a14:foregroundMark x1="29801" y1="58471" x2="49669" y2="53719"/>
                        <a14:foregroundMark x1="49669" y1="53719" x2="78146" y2="55579"/>
                        <a14:foregroundMark x1="60265" y1="35124" x2="58278" y2="41736"/>
                        <a14:foregroundMark x1="55629" y1="64050" x2="75166" y2="74793"/>
                        <a14:foregroundMark x1="40397" y1="95661" x2="42053" y2="94835"/>
                        <a14:backgroundMark x1="37086" y1="4132" x2="38079" y2="21281"/>
                        <a14:backgroundMark x1="38079" y1="21281" x2="53311" y2="25620"/>
                        <a14:backgroundMark x1="53311" y1="25620" x2="61921" y2="9917"/>
                        <a14:backgroundMark x1="61921" y1="9917" x2="61258" y2="4959"/>
                        <a14:backgroundMark x1="34106" y1="10950" x2="33113" y2="207"/>
                        <a14:backgroundMark x1="32119" y1="7438" x2="31126" y2="1446"/>
                        <a14:backgroundMark x1="62583" y1="10744" x2="65894" y2="2479"/>
                        <a14:backgroundMark x1="65894" y1="2479" x2="60596" y2="413"/>
                        <a14:backgroundMark x1="71192" y1="1033" x2="71192" y2="1033"/>
                        <a14:backgroundMark x1="67219" y1="1033" x2="74172" y2="2273"/>
                        <a14:backgroundMark x1="47020" y1="27686" x2="47020" y2="27686"/>
                        <a14:backgroundMark x1="41060" y1="22107" x2="57285" y2="25000"/>
                        <a14:backgroundMark x1="57285" y1="25000" x2="59934" y2="21901"/>
                        <a14:backgroundMark x1="48675" y1="29752" x2="50331" y2="20868"/>
                        <a14:backgroundMark x1="61589" y1="27066" x2="48013" y2="26446"/>
                        <a14:backgroundMark x1="32119" y1="10537" x2="34768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963" y="4080018"/>
            <a:ext cx="641243" cy="1073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6B713873-1E9C-4BF2-A5BF-91CAC12A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917380FC-993C-4227-98B3-EDE6347B4684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4F813AC7-6845-4E9C-B42F-F01F5D611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R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BCD126EF-400E-40A5-BFDD-C03E5C0EB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AEIRRSTW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F09F5-8667-4376-8811-8CEAFB62853D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EFF473C1-DF62-4CAD-91A1-7835CAA3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BB656B2B-0928-4C05-8AAD-96A124CFECCF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9D113B8B-E9AE-4709-9221-7F6A8D80B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AEIRRSTW</a:t>
            </a: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FD0C99AB-C46A-47CD-8483-A2C0B82E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884238"/>
            <a:ext cx="7848600" cy="4525962"/>
          </a:xfrm>
        </p:spPr>
        <p:txBody>
          <a:bodyPr/>
          <a:lstStyle/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STRAWIER</a:t>
            </a: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55E7E2AE-DA79-4555-9B6B-2763D8449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7391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altLang="en-US" sz="2800" b="1" u="sng"/>
              <a:t>STRAWIER</a:t>
            </a:r>
            <a:r>
              <a:rPr lang="en-US" altLang="en-US" sz="2800"/>
              <a:t>: MORE RESEMBLING STRAW (STRAWY, STRAWIEST)</a:t>
            </a:r>
          </a:p>
        </p:txBody>
      </p:sp>
      <p:pic>
        <p:nvPicPr>
          <p:cNvPr id="25606" name="Picture 7">
            <a:extLst>
              <a:ext uri="{FF2B5EF4-FFF2-40B4-BE49-F238E27FC236}">
                <a16:creationId xmlns:a16="http://schemas.microsoft.com/office/drawing/2014/main" id="{93D6F11E-D31D-4DFD-A2DF-05303544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032125"/>
            <a:ext cx="47244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Box 1">
            <a:extLst>
              <a:ext uri="{FF2B5EF4-FFF2-40B4-BE49-F238E27FC236}">
                <a16:creationId xmlns:a16="http://schemas.microsoft.com/office/drawing/2014/main" id="{A3E9F08E-E686-4087-9FA9-2911721F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9600"/>
            <a:ext cx="21336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400" dirty="0">
                <a:solidFill>
                  <a:srgbClr val="7486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TARRIES + W WAITERS + 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D77994D0-7354-429A-A417-F6D3B338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89909030-DB08-4CBB-9FC1-46EED96D0283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0334DB5B-FC82-4119-8C6C-7EF895C4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E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BA33B738-A554-434C-9166-47969874F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AEEIRSTW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DB003-7148-4C15-917C-D96F887C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751" y="5837237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</a:rPr>
              <a:t>THREE WORDS</a:t>
            </a:r>
            <a:r>
              <a:rPr lang="en-US" altLang="en-US" sz="2400" dirty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9EB91A5A-C357-464F-945F-507B5244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1988" y="6535738"/>
            <a:ext cx="2132012" cy="474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FEDC0632-65DD-497B-8F00-DB85D5A0049B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020FE38-F9D7-496D-A7BE-E44372852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144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0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AEEIRSTW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0718795-8B03-4E54-A904-EEF14C026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43001"/>
            <a:ext cx="7239000" cy="24971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800" dirty="0">
                <a:latin typeface="Scramble" panose="020B0603050302020204" pitchFamily="34" charset="0"/>
              </a:rPr>
              <a:t>SWEATIER</a:t>
            </a:r>
          </a:p>
          <a:p>
            <a:pPr eaLnBrk="1" hangingPunct="1"/>
            <a:r>
              <a:rPr lang="en-US" altLang="en-US" sz="4800" dirty="0">
                <a:latin typeface="Scramble" panose="020B0603050302020204" pitchFamily="34" charset="0"/>
              </a:rPr>
              <a:t>WASTERIE</a:t>
            </a:r>
          </a:p>
          <a:p>
            <a:pPr eaLnBrk="1" hangingPunct="1">
              <a:buFontTx/>
              <a:buNone/>
            </a:pPr>
            <a:r>
              <a:rPr lang="en-US" altLang="en-US" sz="4800" dirty="0">
                <a:latin typeface="Scramble" panose="020B0603050302020204" pitchFamily="34" charset="0"/>
              </a:rPr>
              <a:t>WEARIEST</a:t>
            </a:r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EA2892FD-9634-46A2-B837-D2607D0A7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929063"/>
            <a:ext cx="67437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u="sng">
                <a:solidFill>
                  <a:schemeClr val="tx1"/>
                </a:solidFill>
                <a:cs typeface="Arial" panose="020B0604020202020204" pitchFamily="34" charset="0"/>
              </a:rPr>
              <a:t>WASTERIE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: n. THE SAME AS </a:t>
            </a:r>
            <a:r>
              <a:rPr lang="en-US" altLang="en-US" sz="2800" u="sng">
                <a:solidFill>
                  <a:schemeClr val="tx1"/>
                </a:solidFill>
                <a:cs typeface="Arial" panose="020B0604020202020204" pitchFamily="34" charset="0"/>
              </a:rPr>
              <a:t>WASTRY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, RECKLESS EXTRAVAGANCE</a:t>
            </a:r>
            <a:endParaRPr lang="en-US" altLang="en-US" sz="2800" i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9702" name="Picture 7">
            <a:extLst>
              <a:ext uri="{FF2B5EF4-FFF2-40B4-BE49-F238E27FC236}">
                <a16:creationId xmlns:a16="http://schemas.microsoft.com/office/drawing/2014/main" id="{786CCD41-FE37-4461-ADD7-71F8DEA0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0292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8">
            <a:extLst>
              <a:ext uri="{FF2B5EF4-FFF2-40B4-BE49-F238E27FC236}">
                <a16:creationId xmlns:a16="http://schemas.microsoft.com/office/drawing/2014/main" id="{24A20886-6519-43E3-B6BA-67BE2B54F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09600"/>
            <a:ext cx="2243138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9">
            <a:extLst>
              <a:ext uri="{FF2B5EF4-FFF2-40B4-BE49-F238E27FC236}">
                <a16:creationId xmlns:a16="http://schemas.microsoft.com/office/drawing/2014/main" id="{FA738482-1794-4633-999C-2C6254103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5029200"/>
            <a:ext cx="2514600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6D455A-11F9-46EB-92F4-F5C9A1173857}"/>
              </a:ext>
            </a:extLst>
          </p:cNvPr>
          <p:cNvSpPr txBox="1"/>
          <p:nvPr/>
        </p:nvSpPr>
        <p:spPr>
          <a:xfrm>
            <a:off x="6858000" y="5181600"/>
            <a:ext cx="2514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400" dirty="0">
                <a:solidFill>
                  <a:srgbClr val="1C1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Gothic" charset="-128"/>
              </a:rPr>
              <a:t>SWEATER + I  SERIATE + W </a:t>
            </a:r>
            <a:r>
              <a:rPr lang="en-US" sz="2400" dirty="0">
                <a:solidFill>
                  <a:srgbClr val="1C1B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S Gothic" charset="-128"/>
              </a:rPr>
              <a:t>WAITERS + E </a:t>
            </a:r>
            <a:endParaRPr lang="en-US" sz="2400" dirty="0">
              <a:solidFill>
                <a:srgbClr val="1C1B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Gothic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F7479-25A6-475F-8FF5-AC3A62D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4368800"/>
            <a:ext cx="316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(pl. WASTERIE</a:t>
            </a:r>
            <a:r>
              <a:rPr lang="en-US" altLang="en-US" sz="2800" b="1" u="sng">
                <a:solidFill>
                  <a:schemeClr val="tx1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A9658-FCCF-43D7-9779-D4F8FA0B8AF8}"/>
              </a:ext>
            </a:extLst>
          </p:cNvPr>
          <p:cNvSpPr txBox="1"/>
          <p:nvPr/>
        </p:nvSpPr>
        <p:spPr>
          <a:xfrm>
            <a:off x="5638800" y="2097088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MS Gothic" charset="-128"/>
              </a:rPr>
              <a:t>S</a:t>
            </a:r>
            <a:endParaRPr lang="en-US" sz="4000" b="1" dirty="0">
              <a:solidFill>
                <a:schemeClr val="tx1"/>
              </a:solidFill>
              <a:latin typeface="+mj-lt"/>
              <a:ea typeface="MS Gothic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9F3C7-8725-48E7-8251-475A6D76E575}"/>
              </a:ext>
            </a:extLst>
          </p:cNvPr>
          <p:cNvSpPr txBox="1"/>
          <p:nvPr/>
        </p:nvSpPr>
        <p:spPr>
          <a:xfrm>
            <a:off x="5561013" y="2719388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MS Gothic" charset="-128"/>
              </a:rPr>
              <a:t>_</a:t>
            </a:r>
            <a:endParaRPr lang="en-US" sz="4000" b="1" dirty="0">
              <a:solidFill>
                <a:schemeClr val="tx1"/>
              </a:solidFill>
              <a:latin typeface="+mj-lt"/>
              <a:ea typeface="MS Gothic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79AB0-BF15-4088-B59A-A8ECBBAB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20650"/>
            <a:ext cx="3429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utoUpdateAnimBg="0"/>
      <p:bldP spid="1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8BD87BA8-7504-47FE-955B-208DC594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063C4B08-BF39-48B0-A638-3DE1645F6982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8534CEBA-E312-426E-88C7-05B16F6C8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D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E1AFA825-81E1-4F52-895A-958A9F3A7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ADEIRSTW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66E5E-E0AE-4268-8783-185BA0B28FFE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196517BD-A077-4871-A555-AA715D74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BDB879C6-6FC0-460F-B711-433968CEC5EC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18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3FCE543-7D0A-4914-8AE0-469103AEA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ADEIRSTW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47605A1-8FEC-483A-964C-6F54F879D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84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6600">
                <a:latin typeface="Scramble" panose="020B0603050302020204" pitchFamily="34" charset="0"/>
              </a:rPr>
              <a:t>TAWDRIES</a:t>
            </a:r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137BA356-F348-4B7E-BA3A-27BFD250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57413"/>
            <a:ext cx="6705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u="sng">
                <a:solidFill>
                  <a:schemeClr val="tx1"/>
                </a:solidFill>
              </a:rPr>
              <a:t>TAWDRIES</a:t>
            </a:r>
            <a:r>
              <a:rPr lang="en-US" altLang="en-US" sz="2800">
                <a:solidFill>
                  <a:schemeClr val="tx1"/>
                </a:solidFill>
              </a:rPr>
              <a:t>: pl. of n. </a:t>
            </a:r>
            <a:r>
              <a:rPr lang="en-US" altLang="en-US" sz="2800" u="sng">
                <a:solidFill>
                  <a:schemeClr val="tx1"/>
                </a:solidFill>
              </a:rPr>
              <a:t>TAWDRY</a:t>
            </a:r>
            <a:r>
              <a:rPr lang="en-US" altLang="en-US" sz="2800">
                <a:solidFill>
                  <a:schemeClr val="tx1"/>
                </a:solidFill>
              </a:rPr>
              <a:t>, MEANING GAUDY FINERY</a:t>
            </a:r>
          </a:p>
        </p:txBody>
      </p:sp>
      <p:sp>
        <p:nvSpPr>
          <p:cNvPr id="33798" name="Text Box 5">
            <a:extLst>
              <a:ext uri="{FF2B5EF4-FFF2-40B4-BE49-F238E27FC236}">
                <a16:creationId xmlns:a16="http://schemas.microsoft.com/office/drawing/2014/main" id="{6446BEA3-564F-4A82-9A74-91EA6529F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0"/>
            <a:ext cx="7543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u="sng">
                <a:solidFill>
                  <a:schemeClr val="tx1"/>
                </a:solidFill>
              </a:rPr>
              <a:t>TAWDRY</a:t>
            </a:r>
            <a:r>
              <a:rPr lang="en-US" altLang="en-US" sz="2000">
                <a:solidFill>
                  <a:schemeClr val="tx1"/>
                </a:solidFill>
              </a:rPr>
              <a:t> CAN ALSO BE AN ADJ. MEANING GAUDY</a:t>
            </a:r>
          </a:p>
        </p:txBody>
      </p:sp>
      <p:pic>
        <p:nvPicPr>
          <p:cNvPr id="33799" name="Picture 7" descr="3427699319_b42b418443_b">
            <a:extLst>
              <a:ext uri="{FF2B5EF4-FFF2-40B4-BE49-F238E27FC236}">
                <a16:creationId xmlns:a16="http://schemas.microsoft.com/office/drawing/2014/main" id="{E828C620-68BF-4821-A77A-4CBECDF4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295650"/>
            <a:ext cx="3276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z114002065">
            <a:extLst>
              <a:ext uri="{FF2B5EF4-FFF2-40B4-BE49-F238E27FC236}">
                <a16:creationId xmlns:a16="http://schemas.microsoft.com/office/drawing/2014/main" id="{4D26D995-2F1B-4FAF-936D-A6426AB3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438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3427699319_b42b418443_b">
            <a:extLst>
              <a:ext uri="{FF2B5EF4-FFF2-40B4-BE49-F238E27FC236}">
                <a16:creationId xmlns:a16="http://schemas.microsoft.com/office/drawing/2014/main" id="{8ADCD521-5493-4466-82B0-0121E903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Oval 11">
            <a:extLst>
              <a:ext uri="{FF2B5EF4-FFF2-40B4-BE49-F238E27FC236}">
                <a16:creationId xmlns:a16="http://schemas.microsoft.com/office/drawing/2014/main" id="{CC55053F-7CDD-4581-BAED-149ADBC4F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962400"/>
            <a:ext cx="8382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60108" name="Text Box 12">
            <a:extLst>
              <a:ext uri="{FF2B5EF4-FFF2-40B4-BE49-F238E27FC236}">
                <a16:creationId xmlns:a16="http://schemas.microsoft.com/office/drawing/2014/main" id="{F17FF751-10E9-4E80-9753-E98D396E5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1150938"/>
            <a:ext cx="990600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600" b="1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C2B62-5795-401B-8C0A-3E7461BF95BA}"/>
              </a:ext>
            </a:extLst>
          </p:cNvPr>
          <p:cNvSpPr txBox="1"/>
          <p:nvPr/>
        </p:nvSpPr>
        <p:spPr>
          <a:xfrm>
            <a:off x="0" y="4267200"/>
            <a:ext cx="2057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dirty="0">
                <a:solidFill>
                  <a:srgbClr val="A53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TIRADES + W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dirty="0">
                <a:solidFill>
                  <a:srgbClr val="A53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WAITERS + 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8498A-CC8F-4B9B-BB0C-97618EEEC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54775"/>
            <a:ext cx="662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 u="sng">
                <a:solidFill>
                  <a:schemeClr val="tx1"/>
                </a:solidFill>
              </a:rPr>
              <a:t>TAWDRIER</a:t>
            </a:r>
            <a:r>
              <a:rPr lang="en-US" altLang="en-US" sz="2000">
                <a:solidFill>
                  <a:schemeClr val="tx1"/>
                </a:solidFill>
              </a:rPr>
              <a:t>, </a:t>
            </a:r>
            <a:r>
              <a:rPr lang="en-US" altLang="en-US" sz="2000" u="sng">
                <a:solidFill>
                  <a:schemeClr val="tx1"/>
                </a:solidFill>
              </a:rPr>
              <a:t>TAWDRIES</a:t>
            </a:r>
            <a:r>
              <a:rPr lang="en-US" altLang="en-US" sz="2000" b="1" u="sng">
                <a:solidFill>
                  <a:schemeClr val="tx1"/>
                </a:solidFill>
              </a:rPr>
              <a:t>T</a:t>
            </a:r>
            <a:r>
              <a:rPr lang="en-US" altLang="en-US" sz="2000">
                <a:solidFill>
                  <a:schemeClr val="tx1"/>
                </a:solidFill>
              </a:rPr>
              <a:t>  plus adv. </a:t>
            </a:r>
            <a:r>
              <a:rPr lang="en-US" altLang="en-US" sz="2000" u="sng">
                <a:solidFill>
                  <a:schemeClr val="tx1"/>
                </a:solidFill>
              </a:rPr>
              <a:t>TAWDRILY</a:t>
            </a:r>
            <a:r>
              <a:rPr lang="en-US" altLang="en-US" sz="2000">
                <a:solidFill>
                  <a:schemeClr val="tx1"/>
                </a:solidFill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33806" name="TextBox 3">
            <a:extLst>
              <a:ext uri="{FF2B5EF4-FFF2-40B4-BE49-F238E27FC236}">
                <a16:creationId xmlns:a16="http://schemas.microsoft.com/office/drawing/2014/main" id="{D5FAC0C3-B900-46FE-815A-954AE89F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8163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>
                <a:solidFill>
                  <a:schemeClr val="tx1"/>
                </a:solidFill>
              </a:rPr>
              <a:t>HOOK/S?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6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8" grpId="0"/>
      <p:bldP spid="3" grpId="0"/>
      <p:bldP spid="338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2E205892-E4EC-46C6-81B1-F1E3C3CA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12F58B71-E29F-4CDE-A1CA-9C46151EEF0B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74369E1D-A927-43E0-841E-F9CEF3414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M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E44535E6-8023-475D-B925-91A4F4977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AEIMRSTW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217A7-79DA-4A2E-A474-1D087DF6C187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0C65276-3DEC-46C5-A717-D7530978D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182" y="1025525"/>
            <a:ext cx="7772400" cy="147002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latin typeface="Scramble" panose="020B0603050302020204" pitchFamily="34" charset="0"/>
              </a:rPr>
              <a:t>AEIRSTW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A64C-DE57-4042-9F1F-7B7903C10F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8B0CBD2-6302-46C5-8B03-02CF5343292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47208-B1E7-0F54-57B2-1E287E9622D0}"/>
              </a:ext>
            </a:extLst>
          </p:cNvPr>
          <p:cNvSpPr txBox="1"/>
          <p:nvPr/>
        </p:nvSpPr>
        <p:spPr>
          <a:xfrm>
            <a:off x="381000" y="2826038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	IF the above alphagram does NOT show numbered Scrabble tiles,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then make sure you are viewing your downloaded version in the PowerPoint app</a:t>
            </a:r>
          </a:p>
        </p:txBody>
      </p:sp>
    </p:spTree>
    <p:extLst>
      <p:ext uri="{BB962C8B-B14F-4D97-AF65-F5344CB8AC3E}">
        <p14:creationId xmlns:p14="http://schemas.microsoft.com/office/powerpoint/2010/main" val="309108726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>
            <a:extLst>
              <a:ext uri="{FF2B5EF4-FFF2-40B4-BE49-F238E27FC236}">
                <a16:creationId xmlns:a16="http://schemas.microsoft.com/office/drawing/2014/main" id="{E6B2A8E2-993C-484D-B504-CE679FBB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E8A3AA26-9695-479A-B458-66C8D0DD19D5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en-US" sz="1400">
              <a:ea typeface="Arial Unicode MS" pitchFamily="34" charset="-128"/>
            </a:endParaRP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E2876A43-9390-4062-9B66-6B7591D8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1">
            <a:extLst>
              <a:ext uri="{FF2B5EF4-FFF2-40B4-BE49-F238E27FC236}">
                <a16:creationId xmlns:a16="http://schemas.microsoft.com/office/drawing/2014/main" id="{B903994C-1037-435E-A7EF-3AFE1B090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rgbClr val="333300"/>
                </a:solidFill>
                <a:latin typeface="Scramble" panose="020B0603050302020204" pitchFamily="34" charset="0"/>
              </a:rPr>
              <a:t>AEIMRSTW</a:t>
            </a:r>
          </a:p>
        </p:txBody>
      </p:sp>
      <p:pic>
        <p:nvPicPr>
          <p:cNvPr id="37893" name="Picture 6">
            <a:extLst>
              <a:ext uri="{FF2B5EF4-FFF2-40B4-BE49-F238E27FC236}">
                <a16:creationId xmlns:a16="http://schemas.microsoft.com/office/drawing/2014/main" id="{101E1FF3-5ECB-42FD-979E-B8CEE9F9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23145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Box 1">
            <a:extLst>
              <a:ext uri="{FF2B5EF4-FFF2-40B4-BE49-F238E27FC236}">
                <a16:creationId xmlns:a16="http://schemas.microsoft.com/office/drawing/2014/main" id="{AFE1ABF9-81A3-4FD5-B447-AE6F396A445C}"/>
              </a:ext>
            </a:extLst>
          </p:cNvPr>
          <p:cNvSpPr txBox="1">
            <a:spLocks noChangeArrowheads="1"/>
          </p:cNvSpPr>
          <p:nvPr/>
        </p:nvSpPr>
        <p:spPr bwMode="auto">
          <a:xfrm rot="179502">
            <a:off x="2887663" y="5943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/>
              <a:t>SMARTIE + W     WAITERS + M</a:t>
            </a:r>
          </a:p>
        </p:txBody>
      </p:sp>
      <p:sp>
        <p:nvSpPr>
          <p:cNvPr id="37896" name="Rectangle 2">
            <a:extLst>
              <a:ext uri="{FF2B5EF4-FFF2-40B4-BE49-F238E27FC236}">
                <a16:creationId xmlns:a16="http://schemas.microsoft.com/office/drawing/2014/main" id="{1C0F0032-9C2F-4536-ABC5-B4F65ABFD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848600" cy="4525963"/>
          </a:xfrm>
        </p:spPr>
        <p:txBody>
          <a:bodyPr/>
          <a:lstStyle/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solidFill>
                  <a:srgbClr val="F94C07"/>
                </a:solidFill>
                <a:latin typeface="Scramble" panose="020B0603050302020204" pitchFamily="34" charset="0"/>
              </a:rPr>
              <a:t>WARTIMES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5823D86-89CC-487E-A401-89C7A256F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047750"/>
            <a:ext cx="114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400" b="1" dirty="0">
                <a:solidFill>
                  <a:srgbClr val="F94C07"/>
                </a:solidFill>
              </a:rPr>
              <a:t>_</a:t>
            </a:r>
          </a:p>
        </p:txBody>
      </p:sp>
      <p:pic>
        <p:nvPicPr>
          <p:cNvPr id="13" name="c2mg2911.wav">
            <a:hlinkClick r:id="" action="ppaction://media"/>
            <a:extLst>
              <a:ext uri="{FF2B5EF4-FFF2-40B4-BE49-F238E27FC236}">
                <a16:creationId xmlns:a16="http://schemas.microsoft.com/office/drawing/2014/main" id="{99E667DC-EB94-425E-92D4-9C85C294DF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FC26D25-22D4-4028-BBBF-282F3B68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6C0DF505-805B-4B99-A6F0-9F0CA6FA09F7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CB8F2C55-69A4-4539-B325-E43CA285E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N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0197CB77-2ADF-481A-BD6D-E946B8E6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AEINRSTW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1C7C6-A0DE-4FE6-82B2-073F9E7FBD54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6">
            <a:extLst>
              <a:ext uri="{FF2B5EF4-FFF2-40B4-BE49-F238E27FC236}">
                <a16:creationId xmlns:a16="http://schemas.microsoft.com/office/drawing/2014/main" id="{7335615B-FC7D-4BA1-8DFF-1E9A94BF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06BAD384-75DE-4D61-83CE-A5C84A956B81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E3917D1-447C-431B-8A4F-26688EC25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398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AEINRSTW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216F5D4-12F5-4964-97E4-268A4F96AE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84238"/>
            <a:ext cx="8382000" cy="4525962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7200">
                <a:latin typeface="Scramble" panose="020B0603050302020204" pitchFamily="34" charset="0"/>
              </a:rPr>
              <a:t>TINWARES</a:t>
            </a:r>
          </a:p>
        </p:txBody>
      </p:sp>
      <p:pic>
        <p:nvPicPr>
          <p:cNvPr id="41989" name="Picture 5" descr="tinware">
            <a:hlinkClick r:id="rId5"/>
            <a:extLst>
              <a:ext uri="{FF2B5EF4-FFF2-40B4-BE49-F238E27FC236}">
                <a16:creationId xmlns:a16="http://schemas.microsoft.com/office/drawing/2014/main" id="{D0305AD9-A427-4748-B2F5-D835A730C2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3495675"/>
            <a:ext cx="5372100" cy="29051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0EF982-912F-432B-9F14-776D89DF9D62}"/>
              </a:ext>
            </a:extLst>
          </p:cNvPr>
          <p:cNvSpPr txBox="1"/>
          <p:nvPr/>
        </p:nvSpPr>
        <p:spPr>
          <a:xfrm>
            <a:off x="2438400" y="6457950"/>
            <a:ext cx="533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dirty="0">
                <a:solidFill>
                  <a:srgbClr val="7663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NASTIER + W          WAITERS + N</a:t>
            </a:r>
          </a:p>
        </p:txBody>
      </p:sp>
      <p:sp>
        <p:nvSpPr>
          <p:cNvPr id="41991" name="Text Box 3">
            <a:extLst>
              <a:ext uri="{FF2B5EF4-FFF2-40B4-BE49-F238E27FC236}">
                <a16:creationId xmlns:a16="http://schemas.microsoft.com/office/drawing/2014/main" id="{D4DB53A3-44F6-4205-8F7D-98514A0FB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2192338"/>
            <a:ext cx="6629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altLang="en-US" sz="2800" b="1" u="sng"/>
              <a:t>TINWARES</a:t>
            </a:r>
            <a:r>
              <a:rPr lang="en-US" altLang="en-US" sz="2800"/>
              <a:t>: pl. of </a:t>
            </a:r>
            <a:r>
              <a:rPr lang="en-US" altLang="en-US" sz="2800" u="sng"/>
              <a:t>TINWARE</a:t>
            </a:r>
            <a:r>
              <a:rPr lang="en-US" altLang="en-US" sz="2800"/>
              <a:t>, ARTICLES MADE OF TINPLATE</a:t>
            </a:r>
          </a:p>
        </p:txBody>
      </p:sp>
      <p:pic>
        <p:nvPicPr>
          <p:cNvPr id="3" name="MS902927.wav">
            <a:hlinkClick r:id="" action="ppaction://media"/>
            <a:extLst>
              <a:ext uri="{FF2B5EF4-FFF2-40B4-BE49-F238E27FC236}">
                <a16:creationId xmlns:a16="http://schemas.microsoft.com/office/drawing/2014/main" id="{C0C65BE4-8F2C-4A83-984E-CA694C5A1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66135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BB271-5601-419A-A4BA-21380E15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99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0DAF505E-A282-4D98-A40E-1ADDE1BF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5BDECAF1-5F91-49E2-92E2-759EF418F14F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5C83098-F714-4EEA-BA31-489803BAB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T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496B07E8-231A-41F0-A1C4-A4C3453B3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AEIRSTTW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E57C1-E7E3-447D-9C7D-E2EBD940573F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>
            <a:extLst>
              <a:ext uri="{FF2B5EF4-FFF2-40B4-BE49-F238E27FC236}">
                <a16:creationId xmlns:a16="http://schemas.microsoft.com/office/drawing/2014/main" id="{78C495BA-0231-402B-B590-9DC2D83F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EDB302FA-8874-41A4-86CC-EB57C5D6F87A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2570DEC2-AFAF-45F5-85CB-E7F51C027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AEIRSTTW</a:t>
            </a: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C96CF6C6-624C-4A72-A871-BCDD82B24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146175"/>
            <a:ext cx="7848600" cy="4525963"/>
          </a:xfrm>
        </p:spPr>
        <p:txBody>
          <a:bodyPr/>
          <a:lstStyle/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WARTIEST</a:t>
            </a:r>
          </a:p>
        </p:txBody>
      </p:sp>
      <p:pic>
        <p:nvPicPr>
          <p:cNvPr id="46085" name="Picture 5">
            <a:extLst>
              <a:ext uri="{FF2B5EF4-FFF2-40B4-BE49-F238E27FC236}">
                <a16:creationId xmlns:a16="http://schemas.microsoft.com/office/drawing/2014/main" id="{90B3F5F3-F5A4-4FCD-B49A-DF472FE7B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46958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Box 1">
            <a:extLst>
              <a:ext uri="{FF2B5EF4-FFF2-40B4-BE49-F238E27FC236}">
                <a16:creationId xmlns:a16="http://schemas.microsoft.com/office/drawing/2014/main" id="{56B64FB2-3758-4D08-A70A-19E1E6D7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57800"/>
            <a:ext cx="22098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4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STRIATE + W  WAITERS +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1828A-9A6D-42DE-AB2D-937D7EBF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826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>
                <a:solidFill>
                  <a:schemeClr val="tx1"/>
                </a:solidFill>
              </a:rPr>
              <a:t>_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>
            <a:extLst>
              <a:ext uri="{FF2B5EF4-FFF2-40B4-BE49-F238E27FC236}">
                <a16:creationId xmlns:a16="http://schemas.microsoft.com/office/drawing/2014/main" id="{24652BB9-F843-4453-99BB-FC0042AC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29C218C3-C033-45A0-9984-6C48B8BA32FA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1F5B10EA-CA17-4762-ADB5-6541F5015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3AEABD3E-6429-48EA-839B-8714A1C6F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AAEIRSTW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E4DD3-2D76-4A6C-9F07-DEF093F595D9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31C7F64A-DA76-4B29-89F4-CFC834EA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6F7EE91D-09EA-4CB5-88AA-3C1778232DE6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5BD7273-9D62-4767-AAAE-43F656346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AAEIRSTW</a:t>
            </a: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7152CA01-048A-47D8-925A-69B4D0F19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65225"/>
            <a:ext cx="7848600" cy="4525963"/>
          </a:xfrm>
        </p:spPr>
        <p:txBody>
          <a:bodyPr/>
          <a:lstStyle/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AWAITERS</a:t>
            </a:r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C77D4B5F-0015-4A17-91A1-C8DA5179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463925"/>
            <a:ext cx="26257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>
            <a:extLst>
              <a:ext uri="{FF2B5EF4-FFF2-40B4-BE49-F238E27FC236}">
                <a16:creationId xmlns:a16="http://schemas.microsoft.com/office/drawing/2014/main" id="{C6801C80-C3CA-4EE7-A20F-C93A379B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609975"/>
            <a:ext cx="156686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>
            <a:extLst>
              <a:ext uri="{FF2B5EF4-FFF2-40B4-BE49-F238E27FC236}">
                <a16:creationId xmlns:a16="http://schemas.microsoft.com/office/drawing/2014/main" id="{764C84C0-4392-49DC-A3DE-CBA58BB0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3462338"/>
            <a:ext cx="3048000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9E0F0E-9FE7-4949-9058-DFDFFE6CBF82}"/>
              </a:ext>
            </a:extLst>
          </p:cNvPr>
          <p:cNvSpPr/>
          <p:nvPr/>
        </p:nvSpPr>
        <p:spPr bwMode="auto">
          <a:xfrm>
            <a:off x="304800" y="2971800"/>
            <a:ext cx="8382000" cy="289560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MS Gothic" charset="-128"/>
            </a:endParaRPr>
          </a:p>
        </p:txBody>
      </p:sp>
      <p:sp>
        <p:nvSpPr>
          <p:cNvPr id="25609" name="TextBox 8">
            <a:extLst>
              <a:ext uri="{FF2B5EF4-FFF2-40B4-BE49-F238E27FC236}">
                <a16:creationId xmlns:a16="http://schemas.microsoft.com/office/drawing/2014/main" id="{575E0276-60F9-4219-BD60-DC8EDF10B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60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400" b="1">
                <a:solidFill>
                  <a:schemeClr val="tx1"/>
                </a:solidFill>
              </a:rPr>
              <a:t>_</a:t>
            </a:r>
          </a:p>
        </p:txBody>
      </p:sp>
      <p:sp>
        <p:nvSpPr>
          <p:cNvPr id="25610" name="TextBox 9">
            <a:extLst>
              <a:ext uri="{FF2B5EF4-FFF2-40B4-BE49-F238E27FC236}">
                <a16:creationId xmlns:a16="http://schemas.microsoft.com/office/drawing/2014/main" id="{E23DC6B4-2178-4855-9173-EF2EE3B25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066800"/>
            <a:ext cx="60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400" b="1">
                <a:solidFill>
                  <a:schemeClr val="tx1"/>
                </a:solidFill>
              </a:rPr>
              <a:t>_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6DA7A-DAA3-4DAC-8A71-C7D98ECA4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645449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609" grpId="0"/>
      <p:bldP spid="256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459FC194-BBE2-4260-BF59-A7935E69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E5948E46-FB0C-4452-B0CF-C966CBA87C23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A35B1D90-D855-4477-8B38-62E742EB6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K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09EC7522-F782-4A05-9B96-38401D6E4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 dirty="0">
                <a:latin typeface="Scramble" panose="020B0603050302020204" pitchFamily="34" charset="0"/>
              </a:rPr>
              <a:t>AEI</a:t>
            </a:r>
            <a:r>
              <a:rPr lang="en-US" altLang="en-US" sz="7200" dirty="0">
                <a:solidFill>
                  <a:schemeClr val="tx1"/>
                </a:solidFill>
                <a:latin typeface="Scramble" panose="020B0603050302020204" pitchFamily="34" charset="0"/>
              </a:rPr>
              <a:t>K</a:t>
            </a:r>
            <a:r>
              <a:rPr lang="en-US" altLang="en-US" sz="7200" dirty="0">
                <a:latin typeface="Scramble" panose="020B0603050302020204" pitchFamily="34" charset="0"/>
              </a:rPr>
              <a:t>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1165C-D1BC-4947-AB0A-BEB6FB78F025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F41C10E6-ECFB-42B0-A5DB-397805C3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A9D7F47F-B6E6-494B-BABD-91CE7BE1289D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D0D70A2-F99C-4C38-B94D-E6CDCB207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92163"/>
            <a:ext cx="8147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7200" dirty="0">
                <a:solidFill>
                  <a:schemeClr val="tx1"/>
                </a:solidFill>
                <a:latin typeface="Scramble" panose="020B0603050302020204" pitchFamily="34" charset="0"/>
              </a:rPr>
              <a:t>WATERSKI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1878201-F22D-4857-837E-21726DE0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7291388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800" b="1" u="sng" dirty="0">
                <a:solidFill>
                  <a:schemeClr val="tx1"/>
                </a:solidFill>
                <a:latin typeface="Arial" charset="0"/>
              </a:rPr>
              <a:t>WATERSKI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: A SKI FOR SKIING ON WATER</a:t>
            </a:r>
            <a:endParaRPr lang="en-US" sz="2800" b="1" i="1" dirty="0">
              <a:solidFill>
                <a:schemeClr val="tx2">
                  <a:lumMod val="10000"/>
                </a:schemeClr>
              </a:solidFill>
              <a:latin typeface="Arial" charset="0"/>
            </a:endParaRP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1DD6C54E-BC85-4FAB-998E-B9A28DDD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410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Oval 6">
            <a:extLst>
              <a:ext uri="{FF2B5EF4-FFF2-40B4-BE49-F238E27FC236}">
                <a16:creationId xmlns:a16="http://schemas.microsoft.com/office/drawing/2014/main" id="{1CF45BE4-A2DE-4C5D-B80F-75D21713A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267200"/>
            <a:ext cx="17526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2AEF87DF-D30A-478E-863E-D27323CF4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19800"/>
            <a:ext cx="8915400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Note: STRANGELY NOT A VERB  (“SKI” CAN BE A VERB.) SO, </a:t>
            </a:r>
            <a:r>
              <a:rPr lang="en-US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NO waterskied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* BUT </a:t>
            </a:r>
            <a:r>
              <a:rPr lang="en-US" b="1" u="sng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WATERSKIING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 IS A SPORT AND TAKES AN S FOR </a:t>
            </a:r>
            <a:r>
              <a:rPr lang="en-US" b="1" u="sng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WATERSKIINGS</a:t>
            </a:r>
          </a:p>
        </p:txBody>
      </p:sp>
      <p:sp>
        <p:nvSpPr>
          <p:cNvPr id="54280" name="Line 9">
            <a:extLst>
              <a:ext uri="{FF2B5EF4-FFF2-40B4-BE49-F238E27FC236}">
                <a16:creationId xmlns:a16="http://schemas.microsoft.com/office/drawing/2014/main" id="{BF409261-1298-43E5-B097-03209B52C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819400"/>
            <a:ext cx="0" cy="1295400"/>
          </a:xfrm>
          <a:prstGeom prst="line">
            <a:avLst/>
          </a:prstGeom>
          <a:noFill/>
          <a:ln w="57150">
            <a:solidFill>
              <a:srgbClr val="FE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Rectangle 1">
            <a:extLst>
              <a:ext uri="{FF2B5EF4-FFF2-40B4-BE49-F238E27FC236}">
                <a16:creationId xmlns:a16="http://schemas.microsoft.com/office/drawing/2014/main" id="{711EC5E4-B8D3-4D9C-8C05-5DCA5E4F9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5819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ts val="1800"/>
              </a:spcBef>
            </a:pPr>
            <a:r>
              <a:rPr lang="en-US" altLang="en-US" sz="44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AEIKRSTW</a:t>
            </a:r>
          </a:p>
        </p:txBody>
      </p:sp>
      <p:pic>
        <p:nvPicPr>
          <p:cNvPr id="3" name="MS902943.wav">
            <a:hlinkClick r:id="" action="ppaction://media"/>
            <a:extLst>
              <a:ext uri="{FF2B5EF4-FFF2-40B4-BE49-F238E27FC236}">
                <a16:creationId xmlns:a16="http://schemas.microsoft.com/office/drawing/2014/main" id="{9DD94CFE-0AE9-450F-8572-C422581AC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6523038"/>
            <a:ext cx="33496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14D359-BF8F-4107-A34D-39188D04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985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00" b="1">
                <a:solidFill>
                  <a:schemeClr val="tx1"/>
                </a:solidFill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FA696-D4ED-4167-93E4-40F58583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50" y="2514600"/>
            <a:ext cx="24336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C2837-0490-4247-9966-E7B31F39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2447925"/>
            <a:ext cx="3362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chemeClr val="bg2"/>
                </a:solidFill>
              </a:rPr>
              <a:t>WATER KISS on </a:t>
            </a:r>
            <a:r>
              <a:rPr lang="en-US" altLang="en-US" sz="1600" b="1">
                <a:solidFill>
                  <a:schemeClr val="bg2"/>
                </a:solidFill>
              </a:rPr>
              <a:t>WATERSKIS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77A5E-4D8A-4520-AAA4-9594B309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50" y="2730500"/>
            <a:ext cx="240506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>
            <a:extLst>
              <a:ext uri="{FF2B5EF4-FFF2-40B4-BE49-F238E27FC236}">
                <a16:creationId xmlns:a16="http://schemas.microsoft.com/office/drawing/2014/main" id="{59DD0323-6E01-4672-A40E-46B671E7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AE39FA70-5157-44FA-A3ED-1C1EDDA35464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BF1E3711-C40C-4FD4-83FC-DF8CAD2D1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P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FF03A63A-D572-4311-AF1A-2832D0E68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AEIPRSTW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63511-4262-4AEF-AEA6-FACE55E58F50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0C65276-3DEC-46C5-A717-D7530978D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182" y="1025525"/>
            <a:ext cx="7772400" cy="147002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latin typeface="Scramble" panose="020B0603050302020204" pitchFamily="34" charset="0"/>
              </a:rPr>
              <a:t>AEIRSTW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A64C-DE57-4042-9F1F-7B7903C10F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8B0CBD2-6302-46C5-8B03-02CF5343292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7BE2D-64E3-E782-A1C2-0FA08E08875E}"/>
              </a:ext>
            </a:extLst>
          </p:cNvPr>
          <p:cNvSpPr txBox="1"/>
          <p:nvPr/>
        </p:nvSpPr>
        <p:spPr>
          <a:xfrm>
            <a:off x="1932620" y="4969993"/>
            <a:ext cx="5553783" cy="101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192D64"/>
                </a:solidFill>
                <a:latin typeface="+mj-lt"/>
              </a:rPr>
              <a:t>   When you see the “ESCAPE KEY” ICON            check speaker notes for additional information 	by hitting the escape 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3CFCA-CD47-A34C-832D-9F2BADA6F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447" y="4646827"/>
            <a:ext cx="591966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7F28A-224C-927D-0C47-447E23250883}"/>
              </a:ext>
            </a:extLst>
          </p:cNvPr>
          <p:cNvSpPr txBox="1"/>
          <p:nvPr/>
        </p:nvSpPr>
        <p:spPr>
          <a:xfrm>
            <a:off x="1103237" y="3607235"/>
            <a:ext cx="7278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i="0" u="none" dirty="0">
                <a:solidFill>
                  <a:srgbClr val="192D64"/>
                </a:solidFill>
                <a:latin typeface="+mj-lt"/>
              </a:rPr>
              <a:t>Use PowerPoint or Keynote in  FULL SCREEN “SLIDE SHOW” mode    	on your LAPTOP or DESKTOP for best results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BF3CA3-87F0-0547-2699-B413741227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046" y="2954725"/>
            <a:ext cx="554554" cy="592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30C9B-7148-1FA4-5691-EC2CCA0D50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20"/>
          <a:stretch/>
        </p:blipFill>
        <p:spPr>
          <a:xfrm>
            <a:off x="1935841" y="2869354"/>
            <a:ext cx="640059" cy="737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6BA6D-61F0-F170-E7F6-987043E236D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836" y="2819400"/>
            <a:ext cx="832884" cy="832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F1D931-50EB-F0FD-CADF-C56430A877B6}"/>
              </a:ext>
            </a:extLst>
          </p:cNvPr>
          <p:cNvSpPr txBox="1"/>
          <p:nvPr/>
        </p:nvSpPr>
        <p:spPr>
          <a:xfrm>
            <a:off x="1524000" y="6179267"/>
            <a:ext cx="7431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</a:rPr>
              <a:t>                       Shift + </a:t>
            </a:r>
            <a:r>
              <a:rPr lang="en-US" b="1" u="sng" dirty="0">
                <a:solidFill>
                  <a:schemeClr val="tx1"/>
                </a:solidFill>
                <a:latin typeface="+mj-lt"/>
                <a:ea typeface="ＭＳ Ｐゴシック" charset="0"/>
              </a:rPr>
              <a:t>F5</a:t>
            </a: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</a:rPr>
              <a:t>to return to full screen                                             (or click the </a:t>
            </a:r>
            <a:r>
              <a:rPr lang="az-Cyrl-AZ" b="1" dirty="0">
                <a:solidFill>
                  <a:schemeClr val="tx1"/>
                </a:solidFill>
                <a:latin typeface="+mj-lt"/>
                <a:ea typeface="ＭＳ Ｐゴシック" charset="0"/>
              </a:rPr>
              <a:t>Џ</a:t>
            </a: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</a:rPr>
              <a:t> symbol near the bottom right of your screen)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0354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>
            <a:extLst>
              <a:ext uri="{FF2B5EF4-FFF2-40B4-BE49-F238E27FC236}">
                <a16:creationId xmlns:a16="http://schemas.microsoft.com/office/drawing/2014/main" id="{0F835661-C71A-414E-BC02-1751BFDE2F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6934200" cy="8382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AEIPRSTW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E1F2EC52-0B02-4FDF-8770-7656C800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8229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7200">
                <a:solidFill>
                  <a:schemeClr val="tx1"/>
                </a:solidFill>
                <a:latin typeface="Scramble" panose="020B0603050302020204" pitchFamily="34" charset="0"/>
              </a:rPr>
              <a:t>WIRETAPS</a:t>
            </a:r>
            <a:endParaRPr lang="en-US" altLang="en-US">
              <a:solidFill>
                <a:schemeClr val="tx1"/>
              </a:solidFill>
              <a:latin typeface="Scramble" panose="020B0603050302020204" pitchFamily="34" charset="0"/>
            </a:endParaRPr>
          </a:p>
        </p:txBody>
      </p:sp>
      <p:sp>
        <p:nvSpPr>
          <p:cNvPr id="47121" name="Text Box 17">
            <a:extLst>
              <a:ext uri="{FF2B5EF4-FFF2-40B4-BE49-F238E27FC236}">
                <a16:creationId xmlns:a16="http://schemas.microsoft.com/office/drawing/2014/main" id="{A51F3C82-49A6-4F4E-8D55-184F7A0A6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4648200" cy="31083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800" b="1" u="sng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WIRETAPS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: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 VERB! INTERCEPTS MESSAGES BY MEANS OF A CONCEALED MONITORING DEVICE (WIRETAP, WIRETAPPED, WIRETAPPING)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EF323-A089-47A0-812C-F42068243F38}"/>
              </a:ext>
            </a:extLst>
          </p:cNvPr>
          <p:cNvSpPr txBox="1"/>
          <p:nvPr/>
        </p:nvSpPr>
        <p:spPr>
          <a:xfrm>
            <a:off x="152400" y="6019800"/>
            <a:ext cx="464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400" dirty="0">
                <a:solidFill>
                  <a:srgbClr val="693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PIRATES + W      </a:t>
            </a:r>
            <a:r>
              <a:rPr lang="en-US" sz="2400" dirty="0">
                <a:solidFill>
                  <a:srgbClr val="693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WAITERS + P</a:t>
            </a:r>
          </a:p>
        </p:txBody>
      </p:sp>
      <p:pic>
        <p:nvPicPr>
          <p:cNvPr id="58375" name="Picture 13">
            <a:extLst>
              <a:ext uri="{FF2B5EF4-FFF2-40B4-BE49-F238E27FC236}">
                <a16:creationId xmlns:a16="http://schemas.microsoft.com/office/drawing/2014/main" id="{C536CC05-2252-4945-AC63-E1EE6331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2667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>
            <a:extLst>
              <a:ext uri="{FF2B5EF4-FFF2-40B4-BE49-F238E27FC236}">
                <a16:creationId xmlns:a16="http://schemas.microsoft.com/office/drawing/2014/main" id="{661D471C-9C50-4363-BDDA-DD8B5304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190750"/>
            <a:ext cx="27432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5">
            <a:extLst>
              <a:ext uri="{FF2B5EF4-FFF2-40B4-BE49-F238E27FC236}">
                <a16:creationId xmlns:a16="http://schemas.microsoft.com/office/drawing/2014/main" id="{A9C508EC-BAF5-415C-8FC4-FD61A5F6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0" y="2190750"/>
            <a:ext cx="8001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FCCF41-9187-41B1-9495-C775757E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877669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>
            <a:extLst>
              <a:ext uri="{FF2B5EF4-FFF2-40B4-BE49-F238E27FC236}">
                <a16:creationId xmlns:a16="http://schemas.microsoft.com/office/drawing/2014/main" id="{861EB503-2F97-4A4B-9F5B-9D6A2D32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079487B9-38A9-4CF1-B273-5D5B0FF3A04A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1FBD600-A994-4547-A024-5CC7A84209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S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5277F536-AD15-446B-ADB1-FF849A4BF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AEIRSSTW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3AB00-6F94-41CE-8229-345B3E419AE5}"/>
              </a:ext>
            </a:extLst>
          </p:cNvPr>
          <p:cNvSpPr txBox="1"/>
          <p:nvPr/>
        </p:nvSpPr>
        <p:spPr>
          <a:xfrm>
            <a:off x="3276600" y="5749384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THREE WORDS</a:t>
            </a:r>
            <a:r>
              <a:rPr lang="en-US" altLang="en-US" sz="2800" dirty="0">
                <a:solidFill>
                  <a:schemeClr val="tx1"/>
                </a:solidFill>
              </a:rPr>
              <a:t>!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>
            <a:extLst>
              <a:ext uri="{FF2B5EF4-FFF2-40B4-BE49-F238E27FC236}">
                <a16:creationId xmlns:a16="http://schemas.microsoft.com/office/drawing/2014/main" id="{9A1FA97E-30BC-4AF3-B80D-EEDAE148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459538"/>
            <a:ext cx="531813" cy="474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38BF25E0-70DF-4A3B-A3D4-F02D44D2E65D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57194942-8A71-4FE6-8C2E-EBDF032E6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8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AEIRSSTW</a:t>
            </a: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FAA2643B-C703-4CE8-A7DE-38BACEEB3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848600" cy="4525963"/>
          </a:xfrm>
        </p:spPr>
        <p:txBody>
          <a:bodyPr/>
          <a:lstStyle/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WAISTERS</a:t>
            </a:r>
          </a:p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WAITRESS</a:t>
            </a:r>
          </a:p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WASTRIES</a:t>
            </a: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8AB3CAF5-6E15-4A56-9189-B13805F3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45050"/>
            <a:ext cx="764857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altLang="en-US" sz="2800" b="1" u="sng"/>
              <a:t>WAISTERS</a:t>
            </a:r>
            <a:r>
              <a:rPr lang="en-US" altLang="en-US" sz="2800"/>
              <a:t>: pl. of </a:t>
            </a:r>
            <a:r>
              <a:rPr lang="en-US" altLang="en-US" sz="2800" u="sng"/>
              <a:t>WAISTER</a:t>
            </a:r>
            <a:r>
              <a:rPr lang="en-US" altLang="en-US" sz="2800"/>
              <a:t>, A SEAMAN</a:t>
            </a:r>
          </a:p>
        </p:txBody>
      </p:sp>
      <p:sp>
        <p:nvSpPr>
          <p:cNvPr id="31751" name="TextBox 6">
            <a:extLst>
              <a:ext uri="{FF2B5EF4-FFF2-40B4-BE49-F238E27FC236}">
                <a16:creationId xmlns:a16="http://schemas.microsoft.com/office/drawing/2014/main" id="{31E37159-508B-49B1-AFFB-D11017613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249144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_</a:t>
            </a:r>
          </a:p>
        </p:txBody>
      </p:sp>
      <p:sp>
        <p:nvSpPr>
          <p:cNvPr id="31752" name="TextBox 7">
            <a:extLst>
              <a:ext uri="{FF2B5EF4-FFF2-40B4-BE49-F238E27FC236}">
                <a16:creationId xmlns:a16="http://schemas.microsoft.com/office/drawing/2014/main" id="{1457AC31-9DF9-4258-BA1C-8439D98EB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697069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_</a:t>
            </a:r>
          </a:p>
        </p:txBody>
      </p:sp>
      <p:sp>
        <p:nvSpPr>
          <p:cNvPr id="62472" name="Text Box 3">
            <a:extLst>
              <a:ext uri="{FF2B5EF4-FFF2-40B4-BE49-F238E27FC236}">
                <a16:creationId xmlns:a16="http://schemas.microsoft.com/office/drawing/2014/main" id="{15705CB3-ED96-44B9-B352-326C636B3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516563"/>
            <a:ext cx="8356600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altLang="en-US" sz="2800" b="1" u="sng"/>
              <a:t>WASTRIES</a:t>
            </a:r>
            <a:r>
              <a:rPr lang="en-US" altLang="en-US" sz="2800"/>
              <a:t>: pl. of </a:t>
            </a:r>
            <a:r>
              <a:rPr lang="en-US" altLang="en-US" sz="2800" u="sng"/>
              <a:t>WASTRIE</a:t>
            </a:r>
            <a:r>
              <a:rPr lang="en-US" altLang="en-US" sz="2800"/>
              <a:t>, A RECKLESS EXTRAVAGANCE (also WASTRY &amp; WASTERIE/S)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CACFA5A3-C3D7-4D18-ACAB-740F8FD6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8188" y="6611938"/>
            <a:ext cx="2132012" cy="474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46514A0E-686C-4F2E-AC9B-37408D70D3B5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179CA293-C133-4DAA-9F28-4EA1CB629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AEIRSSTW</a:t>
            </a: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F14287EB-31A0-46A5-BB48-A7C1E4E8A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7848600" cy="4525963"/>
          </a:xfrm>
        </p:spPr>
        <p:txBody>
          <a:bodyPr/>
          <a:lstStyle/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5400">
                <a:latin typeface="Scramble" panose="020B0603050302020204" pitchFamily="34" charset="0"/>
              </a:rPr>
              <a:t>WAISTERS</a:t>
            </a:r>
          </a:p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5400">
                <a:latin typeface="Scramble" panose="020B0603050302020204" pitchFamily="34" charset="0"/>
              </a:rPr>
              <a:t>WAITRESS</a:t>
            </a:r>
          </a:p>
          <a:p>
            <a:pPr eaLnBrk="1" hangingPunct="1">
              <a:spcBef>
                <a:spcPts val="1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5400">
                <a:latin typeface="Scramble" panose="020B0603050302020204" pitchFamily="34" charset="0"/>
              </a:rPr>
              <a:t>WASTRIES</a:t>
            </a:r>
          </a:p>
        </p:txBody>
      </p:sp>
      <p:pic>
        <p:nvPicPr>
          <p:cNvPr id="64517" name="Picture 2">
            <a:extLst>
              <a:ext uri="{FF2B5EF4-FFF2-40B4-BE49-F238E27FC236}">
                <a16:creationId xmlns:a16="http://schemas.microsoft.com/office/drawing/2014/main" id="{6D6AFECF-08F0-4AAF-B08D-763D95F2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650" y="1247775"/>
            <a:ext cx="22415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4">
            <a:extLst>
              <a:ext uri="{FF2B5EF4-FFF2-40B4-BE49-F238E27FC236}">
                <a16:creationId xmlns:a16="http://schemas.microsoft.com/office/drawing/2014/main" id="{2A87BE1B-DE9B-4D8F-BAB6-CC205F86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025" y="4476750"/>
            <a:ext cx="16002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Box 1">
            <a:extLst>
              <a:ext uri="{FF2B5EF4-FFF2-40B4-BE49-F238E27FC236}">
                <a16:creationId xmlns:a16="http://schemas.microsoft.com/office/drawing/2014/main" id="{841359D8-3C2E-45CC-A8C5-D7E7AA6D3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953000"/>
            <a:ext cx="3962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en-US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WAISTERS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WERE SERVED BY THIS </a:t>
            </a:r>
            <a:r>
              <a:rPr lang="en-US" altLang="en-US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WAITRESS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DESPITE THEIR </a:t>
            </a:r>
            <a:r>
              <a:rPr lang="en-US" altLang="en-US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WASTRIES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!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64520" name="Picture 8">
            <a:extLst>
              <a:ext uri="{FF2B5EF4-FFF2-40B4-BE49-F238E27FC236}">
                <a16:creationId xmlns:a16="http://schemas.microsoft.com/office/drawing/2014/main" id="{CAB9E926-9AB7-4947-B848-0CA5E28D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575" y="4073525"/>
            <a:ext cx="131445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92CEE942-042A-427E-80E8-06CC32AB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B0FD34A1-14D8-4557-8521-04F59AE2B2FC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61E666E9-946B-4944-AFB3-9DE07D24C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WAITERS</a:t>
            </a: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9A034211-75BE-4149-A979-1E6120CFC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991600" cy="685800"/>
          </a:xfrm>
        </p:spPr>
        <p:txBody>
          <a:bodyPr/>
          <a:lstStyle/>
          <a:p>
            <a:pPr eaLnBrk="1" hangingPunct="1"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THAT’S IT! BINGOS WORTH A REVIEW:</a:t>
            </a: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F80FD168-FAAC-4877-B049-5A14C9BB0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62200"/>
            <a:ext cx="89916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ts val="2250"/>
              </a:spcBef>
            </a:pPr>
            <a:r>
              <a:rPr lang="en-US" altLang="en-US" sz="3600">
                <a:latin typeface="Scramble" panose="020B0603050302020204" pitchFamily="34" charset="0"/>
              </a:rPr>
              <a:t>STRAWIER TAWDRIES</a:t>
            </a:r>
          </a:p>
          <a:p>
            <a:pPr eaLnBrk="1" hangingPunct="1">
              <a:spcBef>
                <a:spcPts val="2250"/>
              </a:spcBef>
            </a:pPr>
            <a:r>
              <a:rPr lang="en-US" altLang="en-US" sz="3600">
                <a:latin typeface="Scramble" panose="020B0603050302020204" pitchFamily="34" charset="0"/>
              </a:rPr>
              <a:t>WAISTERS WATERISH</a:t>
            </a:r>
          </a:p>
          <a:p>
            <a:pPr eaLnBrk="1" hangingPunct="1">
              <a:spcBef>
                <a:spcPts val="2250"/>
              </a:spcBef>
            </a:pPr>
            <a:r>
              <a:rPr lang="en-US" altLang="en-US" sz="3600">
                <a:latin typeface="Scramble" panose="020B0603050302020204" pitchFamily="34" charset="0"/>
              </a:rPr>
              <a:t>WISTERIA WASTERIE</a:t>
            </a:r>
          </a:p>
          <a:p>
            <a:pPr eaLnBrk="1" hangingPunct="1">
              <a:spcBef>
                <a:spcPts val="2250"/>
              </a:spcBef>
            </a:pPr>
            <a:r>
              <a:rPr lang="en-US" altLang="en-US" sz="3600">
                <a:latin typeface="Scramble" panose="020B0603050302020204" pitchFamily="34" charset="0"/>
              </a:rPr>
              <a:t>WASTRIES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45BBE-761D-455C-928F-40E227183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53000"/>
            <a:ext cx="434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00" dirty="0">
                <a:solidFill>
                  <a:schemeClr val="tx1"/>
                </a:solidFill>
                <a:latin typeface="Scramble" panose="020B0603050302020204" pitchFamily="34" charset="0"/>
              </a:rPr>
              <a:t>WATERSKI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34CD2F33-82CB-4618-A7C4-9956670F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F07E7107-1268-4B04-B304-079BD909FC4E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7E097974-8E6C-4490-A5CA-5C81996D3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6600">
                <a:latin typeface="Scramble" panose="020B0603050302020204" pitchFamily="34" charset="0"/>
              </a:rPr>
              <a:t>WAITERS</a:t>
            </a: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504B2EBE-013A-4FCB-8809-F731581BC0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352800"/>
            <a:ext cx="7620000" cy="4525963"/>
          </a:xfrm>
        </p:spPr>
        <p:txBody>
          <a:bodyPr/>
          <a:lstStyle/>
          <a:p>
            <a:pPr eaLnBrk="1" hangingPunct="1">
              <a:spcBef>
                <a:spcPts val="110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4400"/>
              <a:t>		WHAT WAS THAT MNEMONIC PHRASE?</a:t>
            </a:r>
          </a:p>
        </p:txBody>
      </p:sp>
      <p:pic>
        <p:nvPicPr>
          <p:cNvPr id="6" name="DA123866.wav">
            <a:hlinkClick r:id="" action="ppaction://media"/>
            <a:extLst>
              <a:ext uri="{FF2B5EF4-FFF2-40B4-BE49-F238E27FC236}">
                <a16:creationId xmlns:a16="http://schemas.microsoft.com/office/drawing/2014/main" id="{0AD53E5F-DEFF-443A-8BCF-CD707DB5D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5" y="6524625"/>
            <a:ext cx="3206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690A728D-0A02-4CAD-846F-99057992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545260A9-CCDC-4952-AE67-293246CC0D55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D2B3AAC6-A751-48D8-A1DF-51824DDF8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06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 dirty="0">
                <a:latin typeface="Scramble" panose="020B0603050302020204" pitchFamily="34" charset="0"/>
              </a:rPr>
              <a:t>WAITERS</a:t>
            </a: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F7D2BEC8-EC38-4378-8313-7758CA306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915400" cy="4525963"/>
          </a:xfrm>
        </p:spPr>
        <p:txBody>
          <a:bodyPr/>
          <a:lstStyle/>
          <a:p>
            <a:pPr eaLnBrk="1" hangingPunct="1">
              <a:spcBef>
                <a:spcPts val="12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5400" b="1" dirty="0"/>
              <a:t>HIRED MEN T</a:t>
            </a:r>
            <a:r>
              <a:rPr lang="en-US" altLang="en-US" sz="5400" b="1" dirty="0">
                <a:solidFill>
                  <a:schemeClr val="tx1"/>
                </a:solidFill>
              </a:rPr>
              <a:t>AKE</a:t>
            </a:r>
            <a:r>
              <a:rPr lang="en-US" altLang="en-US" sz="5400" b="1" dirty="0"/>
              <a:t> TIPS</a:t>
            </a:r>
          </a:p>
        </p:txBody>
      </p:sp>
      <p:pic>
        <p:nvPicPr>
          <p:cNvPr id="70661" name="Picture 6">
            <a:extLst>
              <a:ext uri="{FF2B5EF4-FFF2-40B4-BE49-F238E27FC236}">
                <a16:creationId xmlns:a16="http://schemas.microsoft.com/office/drawing/2014/main" id="{634F923F-BFEF-450E-8B0E-3C971F1DC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42576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7">
            <a:extLst>
              <a:ext uri="{FF2B5EF4-FFF2-40B4-BE49-F238E27FC236}">
                <a16:creationId xmlns:a16="http://schemas.microsoft.com/office/drawing/2014/main" id="{D41174E2-9114-4E2B-BA5D-C76C014F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5257800"/>
            <a:ext cx="2438400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2268C-B14F-4372-9FDF-200CB2B89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709737"/>
            <a:ext cx="8705850" cy="343852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645C210-3970-4948-BC7B-6C1DB0BFE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906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6600" dirty="0">
                <a:latin typeface="Scramble" panose="020B0603050302020204" pitchFamily="34" charset="0"/>
              </a:rPr>
              <a:t>WAITERS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4C16C-5DF5-496A-A47D-FB2AE11DC4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8B0CBD2-6302-46C5-8B03-02CF5343292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731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E44A-08D4-19C1-26B7-7C595E4CD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11D950-B503-92BA-FA7F-90BA6A252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47637"/>
            <a:ext cx="5353050" cy="5567363"/>
          </a:xfrm>
          <a:prstGeom prst="rect">
            <a:avLst/>
          </a:prstGeom>
        </p:spPr>
      </p:pic>
      <p:sp>
        <p:nvSpPr>
          <p:cNvPr id="60418" name="Slide Number Placeholder 1">
            <a:extLst>
              <a:ext uri="{FF2B5EF4-FFF2-40B4-BE49-F238E27FC236}">
                <a16:creationId xmlns:a16="http://schemas.microsoft.com/office/drawing/2014/main" id="{4DA579B9-9B39-6B2F-8271-E6945CC5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9177" y="63436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cramble" panose="020B0603050302020204" pitchFamily="34" charset="0"/>
              </a:defRPr>
            </a:lvl9pPr>
          </a:lstStyle>
          <a:p>
            <a:fld id="{232DB1BF-CE73-42B7-A20F-9866E3381E82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282266-978D-4153-75D4-9B63914D3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1908">
            <a:off x="292265" y="1827987"/>
            <a:ext cx="237172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3E3E4E-75B9-40D7-BCB7-6D350CE253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818" y="3575844"/>
            <a:ext cx="1391152" cy="1114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0B105-B267-24C5-263B-66A42FE3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971" y="6243275"/>
            <a:ext cx="210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 dirty="0">
                <a:latin typeface="Brush Script MT" panose="03060802040406070304" pitchFamily="66" charset="0"/>
                <a:ea typeface="MS PGothic" panose="020B0600070205080204" pitchFamily="34" charset="-128"/>
              </a:rPr>
              <a:t>“Hey, Bill…”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8F035-4EEA-3676-E284-067F98807CA5}"/>
              </a:ext>
            </a:extLst>
          </p:cNvPr>
          <p:cNvSpPr txBox="1"/>
          <p:nvPr/>
        </p:nvSpPr>
        <p:spPr>
          <a:xfrm>
            <a:off x="116531" y="5834132"/>
            <a:ext cx="89058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suggestions or requests for additional PowerPoint slide shows to:</a:t>
            </a:r>
            <a:r>
              <a:rPr lang="en-US" sz="2000" b="1" i="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williamrsnoddy@gmail.com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599B15-CFCC-8337-18B9-F12DE8D78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611" y="28505"/>
            <a:ext cx="609600" cy="609600"/>
          </a:xfrm>
          <a:prstGeom prst="ellipse">
            <a:avLst/>
          </a:prstGeom>
          <a:noFill/>
          <a:ln w="57150" algn="ctr">
            <a:solidFill>
              <a:srgbClr val="0B83F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B20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1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B3200405-7E36-47CC-9D5C-C18A68C8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E8FBB43F-A887-4CBB-9F56-3C3FF9A69EB6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39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DAC461E8-32FE-42EF-9332-7234AF6EF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811337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5400" dirty="0"/>
              <a:t>THE END!</a:t>
            </a:r>
          </a:p>
        </p:txBody>
      </p:sp>
      <p:pic>
        <p:nvPicPr>
          <p:cNvPr id="72708" name="Picture 7">
            <a:extLst>
              <a:ext uri="{FF2B5EF4-FFF2-40B4-BE49-F238E27FC236}">
                <a16:creationId xmlns:a16="http://schemas.microsoft.com/office/drawing/2014/main" id="{1DA0288C-9A6B-4209-8826-97048BAE54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3908425"/>
            <a:ext cx="1277938" cy="142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Thought Balloon, lg">
            <a:extLst>
              <a:ext uri="{FF2B5EF4-FFF2-40B4-BE49-F238E27FC236}">
                <a16:creationId xmlns:a16="http://schemas.microsoft.com/office/drawing/2014/main" id="{BDCD7415-FC06-40DF-952D-1FFC6485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6" b="96183" l="5530" r="96544">
                        <a14:foregroundMark x1="43548" y1="7125" x2="58295" y2="71501"/>
                        <a14:foregroundMark x1="13594" y1="28244" x2="88249" y2="33842"/>
                        <a14:foregroundMark x1="82719" y1="30025" x2="35714" y2="18321"/>
                        <a14:foregroundMark x1="35714" y1="18321" x2="26498" y2="34860"/>
                        <a14:foregroundMark x1="26498" y1="34860" x2="29954" y2="47328"/>
                        <a14:foregroundMark x1="29954" y1="47328" x2="41475" y2="57252"/>
                        <a14:foregroundMark x1="41475" y1="57252" x2="54147" y2="60560"/>
                        <a14:foregroundMark x1="54147" y1="60560" x2="77189" y2="47837"/>
                        <a14:foregroundMark x1="77189" y1="47837" x2="84562" y2="40967"/>
                        <a14:foregroundMark x1="84562" y1="40967" x2="85714" y2="37913"/>
                        <a14:foregroundMark x1="49539" y1="15013" x2="85714" y2="30280"/>
                        <a14:foregroundMark x1="85714" y1="30280" x2="88249" y2="46819"/>
                        <a14:foregroundMark x1="88249" y1="46819" x2="78802" y2="56997"/>
                        <a14:foregroundMark x1="78802" y1="56997" x2="52995" y2="61832"/>
                        <a14:foregroundMark x1="52995" y1="61832" x2="42627" y2="62341"/>
                        <a14:foregroundMark x1="42627" y1="62341" x2="31567" y2="59033"/>
                        <a14:foregroundMark x1="31567" y1="59033" x2="22581" y2="48346"/>
                        <a14:foregroundMark x1="22581" y1="48346" x2="13134" y2="43766"/>
                        <a14:foregroundMark x1="13134" y1="43766" x2="10138" y2="34097"/>
                        <a14:foregroundMark x1="10138" y1="34097" x2="16129" y2="24173"/>
                        <a14:foregroundMark x1="16129" y1="24173" x2="35484" y2="27481"/>
                        <a14:foregroundMark x1="35484" y1="27481" x2="41935" y2="13232"/>
                        <a14:foregroundMark x1="41935" y1="13232" x2="57143" y2="17048"/>
                        <a14:foregroundMark x1="57143" y1="17048" x2="69355" y2="17048"/>
                        <a14:foregroundMark x1="69355" y1="17048" x2="74654" y2="29517"/>
                        <a14:foregroundMark x1="74654" y1="29517" x2="85945" y2="35623"/>
                        <a14:foregroundMark x1="85945" y1="35623" x2="93779" y2="34860"/>
                        <a14:foregroundMark x1="5530" y1="28753" x2="28341" y2="27226"/>
                        <a14:foregroundMark x1="28341" y1="27226" x2="28341" y2="27226"/>
                        <a14:foregroundMark x1="47696" y1="5852" x2="48157" y2="24173"/>
                        <a14:foregroundMark x1="47465" y1="4326" x2="47465" y2="4326"/>
                        <a14:foregroundMark x1="33180" y1="9669" x2="33180" y2="9669"/>
                        <a14:foregroundMark x1="20507" y1="12214" x2="20507" y2="12214"/>
                        <a14:foregroundMark x1="12903" y1="20102" x2="12903" y2="20102"/>
                        <a14:foregroundMark x1="81567" y1="19847" x2="81567" y2="19847"/>
                        <a14:foregroundMark x1="89862" y1="26463" x2="89862" y2="26463"/>
                        <a14:foregroundMark x1="96774" y1="36896" x2="96774" y2="36896"/>
                        <a14:foregroundMark x1="70046" y1="75573" x2="70046" y2="75573"/>
                        <a14:foregroundMark x1="64516" y1="84224" x2="64516" y2="84224"/>
                        <a14:foregroundMark x1="59908" y1="90331" x2="59908" y2="90331"/>
                        <a14:foregroundMark x1="55991" y1="96183" x2="55991" y2="96183"/>
                        <a14:foregroundMark x1="69124" y1="75064" x2="69124" y2="75064"/>
                        <a14:foregroundMark x1="63594" y1="83969" x2="63594" y2="83969"/>
                        <a14:foregroundMark x1="63134" y1="83715" x2="63134" y2="83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596" y="2954337"/>
            <a:ext cx="104794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>
            <a:extLst>
              <a:ext uri="{FF2B5EF4-FFF2-40B4-BE49-F238E27FC236}">
                <a16:creationId xmlns:a16="http://schemas.microsoft.com/office/drawing/2014/main" id="{F6993C06-9D96-415F-8273-53BB16E46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3124200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53A73D4-D2C2-4D4A-BD7C-C6DFD0AA3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36763" y="3810001"/>
            <a:ext cx="1277938" cy="142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Thought Balloon, lg">
            <a:extLst>
              <a:ext uri="{FF2B5EF4-FFF2-40B4-BE49-F238E27FC236}">
                <a16:creationId xmlns:a16="http://schemas.microsoft.com/office/drawing/2014/main" id="{466392E7-A5F9-4675-8311-209A4297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6" b="96183" l="5530" r="96544">
                        <a14:foregroundMark x1="43548" y1="7125" x2="58295" y2="71501"/>
                        <a14:foregroundMark x1="13594" y1="28244" x2="88249" y2="33842"/>
                        <a14:foregroundMark x1="82719" y1="30025" x2="35714" y2="18321"/>
                        <a14:foregroundMark x1="35714" y1="18321" x2="26498" y2="34860"/>
                        <a14:foregroundMark x1="26498" y1="34860" x2="29954" y2="47328"/>
                        <a14:foregroundMark x1="29954" y1="47328" x2="41475" y2="57252"/>
                        <a14:foregroundMark x1="41475" y1="57252" x2="54147" y2="60560"/>
                        <a14:foregroundMark x1="54147" y1="60560" x2="77189" y2="47837"/>
                        <a14:foregroundMark x1="77189" y1="47837" x2="84562" y2="40967"/>
                        <a14:foregroundMark x1="84562" y1="40967" x2="85714" y2="37913"/>
                        <a14:foregroundMark x1="49539" y1="15013" x2="85714" y2="30280"/>
                        <a14:foregroundMark x1="85714" y1="30280" x2="88249" y2="46819"/>
                        <a14:foregroundMark x1="88249" y1="46819" x2="78802" y2="56997"/>
                        <a14:foregroundMark x1="78802" y1="56997" x2="52995" y2="61832"/>
                        <a14:foregroundMark x1="52995" y1="61832" x2="42627" y2="62341"/>
                        <a14:foregroundMark x1="42627" y1="62341" x2="31567" y2="59033"/>
                        <a14:foregroundMark x1="31567" y1="59033" x2="22581" y2="48346"/>
                        <a14:foregroundMark x1="22581" y1="48346" x2="13134" y2="43766"/>
                        <a14:foregroundMark x1="13134" y1="43766" x2="10138" y2="34097"/>
                        <a14:foregroundMark x1="10138" y1="34097" x2="16129" y2="24173"/>
                        <a14:foregroundMark x1="16129" y1="24173" x2="35484" y2="27481"/>
                        <a14:foregroundMark x1="35484" y1="27481" x2="41935" y2="13232"/>
                        <a14:foregroundMark x1="41935" y1="13232" x2="57143" y2="17048"/>
                        <a14:foregroundMark x1="57143" y1="17048" x2="69355" y2="17048"/>
                        <a14:foregroundMark x1="69355" y1="17048" x2="74654" y2="29517"/>
                        <a14:foregroundMark x1="74654" y1="29517" x2="85945" y2="35623"/>
                        <a14:foregroundMark x1="85945" y1="35623" x2="93779" y2="34860"/>
                        <a14:foregroundMark x1="5530" y1="28753" x2="28341" y2="27226"/>
                        <a14:foregroundMark x1="28341" y1="27226" x2="28341" y2="27226"/>
                        <a14:foregroundMark x1="47696" y1="5852" x2="48157" y2="24173"/>
                        <a14:foregroundMark x1="47465" y1="4326" x2="47465" y2="4326"/>
                        <a14:foregroundMark x1="33180" y1="9669" x2="33180" y2="9669"/>
                        <a14:foregroundMark x1="20507" y1="12214" x2="20507" y2="12214"/>
                        <a14:foregroundMark x1="12903" y1="20102" x2="12903" y2="20102"/>
                        <a14:foregroundMark x1="81567" y1="19847" x2="81567" y2="19847"/>
                        <a14:foregroundMark x1="89862" y1="26463" x2="89862" y2="26463"/>
                        <a14:foregroundMark x1="96774" y1="36896" x2="96774" y2="36896"/>
                        <a14:foregroundMark x1="70046" y1="75573" x2="70046" y2="75573"/>
                        <a14:foregroundMark x1="64516" y1="84224" x2="64516" y2="84224"/>
                        <a14:foregroundMark x1="59908" y1="90331" x2="59908" y2="90331"/>
                        <a14:foregroundMark x1="55991" y1="96183" x2="55991" y2="96183"/>
                        <a14:foregroundMark x1="69124" y1="75064" x2="69124" y2="75064"/>
                        <a14:foregroundMark x1="63594" y1="83969" x2="63594" y2="83969"/>
                        <a14:foregroundMark x1="63134" y1="83715" x2="63134" y2="83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104794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C9DF912-5725-480D-A58A-84DE4BF77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19004" y="2989263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9D6468-3DEA-4203-924A-5506DDF1141D}"/>
              </a:ext>
            </a:extLst>
          </p:cNvPr>
          <p:cNvSpPr txBox="1"/>
          <p:nvPr/>
        </p:nvSpPr>
        <p:spPr>
          <a:xfrm>
            <a:off x="1913988" y="3488005"/>
            <a:ext cx="192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WAITERS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AC4A-D0C2-4D35-91C8-A5E17966117C}"/>
              </a:ext>
            </a:extLst>
          </p:cNvPr>
          <p:cNvSpPr txBox="1"/>
          <p:nvPr/>
        </p:nvSpPr>
        <p:spPr>
          <a:xfrm>
            <a:off x="6247160" y="3428999"/>
            <a:ext cx="2132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HIRED MEN TAKE TIPS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636EED41-35CA-4E3E-9813-37C28AC9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99482F46-2EA1-4833-A890-3E87A63D7341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026DC0E1-D7CE-49D1-B92C-208A8F27F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2495550"/>
            <a:ext cx="6400800" cy="1968500"/>
          </a:xfrm>
        </p:spPr>
        <p:txBody>
          <a:bodyPr/>
          <a:lstStyle/>
          <a:p>
            <a:pPr eaLnBrk="1" hangingPunct="1"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    WHAT FOUR WORDS</a:t>
            </a:r>
          </a:p>
          <a:p>
            <a:pPr eaLnBrk="1" hangingPunct="1"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	    CAN BE CREATED </a:t>
            </a:r>
          </a:p>
          <a:p>
            <a:pPr eaLnBrk="1" hangingPunct="1"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FROM THIS ALPHAGRAM?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AE1FA-BDE3-4637-A46D-45EC6FCAF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782" y="4856857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dirty="0">
                <a:solidFill>
                  <a:schemeClr val="tx1"/>
                </a:solidFill>
              </a:rPr>
              <a:t>THIS IS </a:t>
            </a:r>
            <a:r>
              <a:rPr lang="en-US" altLang="en-US" sz="3200" b="1" dirty="0">
                <a:solidFill>
                  <a:schemeClr val="tx1"/>
                </a:solidFill>
              </a:rPr>
              <a:t>SATIRE</a:t>
            </a:r>
            <a:r>
              <a:rPr lang="en-US" altLang="en-US" sz="3200" dirty="0">
                <a:solidFill>
                  <a:schemeClr val="tx1"/>
                </a:solidFill>
              </a:rPr>
              <a:t> + </a:t>
            </a:r>
            <a:r>
              <a:rPr lang="en-US" altLang="en-US" sz="3200" b="1" dirty="0">
                <a:solidFill>
                  <a:schemeClr val="tx1"/>
                </a:solidFill>
              </a:rPr>
              <a:t>W</a:t>
            </a:r>
            <a:r>
              <a:rPr lang="en-US" altLang="en-US" sz="3200" dirty="0">
                <a:solidFill>
                  <a:schemeClr val="tx1"/>
                </a:solidFill>
              </a:rPr>
              <a:t>, SO: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729B505-946C-4560-BCC7-A7D38C7C4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182" y="1025525"/>
            <a:ext cx="7772400" cy="1470025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latin typeface="Scramble" panose="020B0603050302020204" pitchFamily="34" charset="0"/>
              </a:rPr>
              <a:t>AEIRSTW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DADFD284-8ECF-41B5-8F11-B7A48776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3A484E6A-4468-4608-92C1-9FD363AF5478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F3A72A3-F493-47A3-BC86-1CA0511EE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85050" cy="11430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latin typeface="Scramble" panose="020B0603050302020204" pitchFamily="34" charset="0"/>
              </a:rPr>
              <a:t>AEIRSTW</a:t>
            </a:r>
            <a:endParaRPr lang="en-US" altLang="en-US" sz="4800" dirty="0">
              <a:latin typeface="Scramble" panose="020B0603050302020204" pitchFamily="34" charset="0"/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F7305E3-EB75-4A5D-A523-B86C28CDC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461250" cy="4265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WAISTER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WAITERS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WARIEST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WASTRIE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5400">
              <a:latin typeface="Scramble" panose="020B0603050302020204" pitchFamily="34" charset="0"/>
            </a:endParaRPr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B772595E-FBF2-47B5-A632-17818A7C0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19675"/>
            <a:ext cx="7086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u="sng">
                <a:solidFill>
                  <a:schemeClr val="tx1"/>
                </a:solidFill>
              </a:rPr>
              <a:t>WASTRIE</a:t>
            </a:r>
            <a:r>
              <a:rPr lang="en-US" altLang="en-US" sz="2800">
                <a:solidFill>
                  <a:schemeClr val="tx1"/>
                </a:solidFill>
              </a:rPr>
              <a:t>: RECKLESS EXTRAVAGANCE (also </a:t>
            </a:r>
            <a:r>
              <a:rPr lang="en-US" altLang="en-US" sz="2800" u="sng">
                <a:solidFill>
                  <a:schemeClr val="tx1"/>
                </a:solidFill>
              </a:rPr>
              <a:t>WASTRY</a:t>
            </a:r>
            <a:r>
              <a:rPr lang="en-US" altLang="en-US" sz="2800">
                <a:solidFill>
                  <a:schemeClr val="tx1"/>
                </a:solidFill>
              </a:rPr>
              <a:t>, </a:t>
            </a:r>
            <a:r>
              <a:rPr lang="en-US" altLang="en-US" sz="2800" u="sng">
                <a:solidFill>
                  <a:schemeClr val="tx1"/>
                </a:solidFill>
              </a:rPr>
              <a:t>WASTERY</a:t>
            </a:r>
            <a:r>
              <a:rPr lang="en-US" altLang="en-US" sz="2800">
                <a:solidFill>
                  <a:schemeClr val="tx1"/>
                </a:solidFill>
              </a:rPr>
              <a:t>, &amp; </a:t>
            </a:r>
            <a:r>
              <a:rPr lang="en-US" altLang="en-US" sz="2800" u="sng">
                <a:solidFill>
                  <a:schemeClr val="tx1"/>
                </a:solidFill>
              </a:rPr>
              <a:t>WASTERIE</a:t>
            </a:r>
            <a:r>
              <a:rPr lang="en-US" altLang="en-US" sz="2800">
                <a:solidFill>
                  <a:schemeClr val="tx1"/>
                </a:solidFill>
              </a:rPr>
              <a:t>)</a:t>
            </a:r>
            <a:endParaRPr lang="en-US" altLang="en-US" sz="2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174" name="Picture 6" descr="Sailor%20Listening">
            <a:extLst>
              <a:ext uri="{FF2B5EF4-FFF2-40B4-BE49-F238E27FC236}">
                <a16:creationId xmlns:a16="http://schemas.microsoft.com/office/drawing/2014/main" id="{9F01A477-8FDC-42A9-A7BB-B1D9884E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0" y="4267200"/>
            <a:ext cx="1676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7">
            <a:extLst>
              <a:ext uri="{FF2B5EF4-FFF2-40B4-BE49-F238E27FC236}">
                <a16:creationId xmlns:a16="http://schemas.microsoft.com/office/drawing/2014/main" id="{130A6ACB-7274-4E51-B42F-4A60ACAF6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71600"/>
            <a:ext cx="23622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u="sng">
                <a:solidFill>
                  <a:schemeClr val="tx1"/>
                </a:solidFill>
              </a:rPr>
              <a:t>WAISTER</a:t>
            </a:r>
            <a:r>
              <a:rPr lang="en-US" altLang="en-US" sz="2800">
                <a:solidFill>
                  <a:schemeClr val="tx1"/>
                </a:solidFill>
              </a:rPr>
              <a:t>: A SEAMAN STATIONED IN THE MIDDLE OF A SHIP</a:t>
            </a:r>
            <a:endParaRPr lang="en-US" altLang="en-US" sz="20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>
            <a:extLst>
              <a:ext uri="{FF2B5EF4-FFF2-40B4-BE49-F238E27FC236}">
                <a16:creationId xmlns:a16="http://schemas.microsoft.com/office/drawing/2014/main" id="{4C9EBCB5-C578-4782-81A8-39A9C384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DD5B405F-5152-4980-BA10-E8EE1975CC70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5998E4E-3EE0-48A3-A4EE-D934352B3F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385050" cy="114300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latin typeface="Scramble" panose="020B0603050302020204" pitchFamily="34" charset="0"/>
              </a:rPr>
              <a:t>AEIRSTW</a:t>
            </a:r>
            <a:endParaRPr lang="en-US" altLang="en-US" sz="5400" dirty="0">
              <a:latin typeface="Scramble" panose="020B0603050302020204" pitchFamily="34" charset="0"/>
            </a:endParaRPr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01384DEF-48C1-4B6A-9FE3-3C720F63C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524000"/>
            <a:ext cx="7461250" cy="4265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WAISTER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WAITERS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WARIEST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6000">
                <a:solidFill>
                  <a:schemeClr val="tx2"/>
                </a:solidFill>
                <a:latin typeface="Scramble" panose="020B0603050302020204" pitchFamily="34" charset="0"/>
              </a:rPr>
              <a:t>WASTRIE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5400">
              <a:latin typeface="Scramble" panose="020B0603050302020204" pitchFamily="34" charset="0"/>
            </a:endParaRPr>
          </a:p>
        </p:txBody>
      </p:sp>
      <p:sp>
        <p:nvSpPr>
          <p:cNvPr id="9221" name="TextBox 9">
            <a:extLst>
              <a:ext uri="{FF2B5EF4-FFF2-40B4-BE49-F238E27FC236}">
                <a16:creationId xmlns:a16="http://schemas.microsoft.com/office/drawing/2014/main" id="{B4D03E83-DA38-4BD0-8733-1ED8045C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10200"/>
            <a:ext cx="6019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>
                <a:solidFill>
                  <a:schemeClr val="tx1"/>
                </a:solidFill>
              </a:rPr>
              <a:t>AND THE ONE TO CHOOSE    	FOR A BINGO STEM?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64860EDF-4CB8-4F57-96DF-E59829E5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A188B86C-30E7-4E3B-8F48-96B1736A0C48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3192537F-EF96-4432-88A0-C7390CAFE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14388"/>
            <a:ext cx="8229600" cy="11906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WAITERS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C791FDA8-1E62-4F75-BA6A-4BCD704B5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590801"/>
            <a:ext cx="7620000" cy="2362200"/>
          </a:xfrm>
        </p:spPr>
        <p:txBody>
          <a:bodyPr/>
          <a:lstStyle/>
          <a:p>
            <a:pPr eaLnBrk="1" hangingPunct="1">
              <a:spcBef>
                <a:spcPts val="90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3600" dirty="0"/>
              <a:t> 	  WHAT MNEMONIC PHRASE          	   CAN WE ASSOCIATE                          	WITH THIS BINGO STEM?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3D9D0E86-BEA2-456F-8548-439C0B7A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DB8C8157-9FFC-4982-A61D-1297AB85C31C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8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42C9084F-54BF-4CB4-8E7D-F10FF2820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06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WAITERS</a:t>
            </a: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E083B590-B6B7-45B8-B946-B163037F8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915400" cy="4525963"/>
          </a:xfrm>
        </p:spPr>
        <p:txBody>
          <a:bodyPr/>
          <a:lstStyle/>
          <a:p>
            <a:pPr eaLnBrk="1" hangingPunct="1">
              <a:spcBef>
                <a:spcPts val="12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5400" b="1"/>
              <a:t>HIRED MEN </a:t>
            </a:r>
            <a:r>
              <a:rPr lang="en-US" altLang="en-US" sz="5400" b="1">
                <a:solidFill>
                  <a:schemeClr val="tx1"/>
                </a:solidFill>
              </a:rPr>
              <a:t>TAKE TIPS</a:t>
            </a:r>
          </a:p>
        </p:txBody>
      </p:sp>
      <p:pic>
        <p:nvPicPr>
          <p:cNvPr id="13317" name="Picture 6">
            <a:extLst>
              <a:ext uri="{FF2B5EF4-FFF2-40B4-BE49-F238E27FC236}">
                <a16:creationId xmlns:a16="http://schemas.microsoft.com/office/drawing/2014/main" id="{4C0F3ED0-7D0C-46CD-AB0A-26D35CCDE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42576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">
            <a:extLst>
              <a:ext uri="{FF2B5EF4-FFF2-40B4-BE49-F238E27FC236}">
                <a16:creationId xmlns:a16="http://schemas.microsoft.com/office/drawing/2014/main" id="{E7BE3E20-C4DE-4105-AA8A-7615DA01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5257800"/>
            <a:ext cx="2438400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2D582314-1328-4E95-A9E8-7FCA31FF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spcBef>
                <a:spcPct val="0"/>
              </a:spcBef>
            </a:pPr>
            <a:fld id="{9173364C-955F-4EA7-B171-F172AB8CF21D}" type="slidenum">
              <a:rPr lang="en-US" altLang="en-US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9</a:t>
            </a:fld>
            <a:endParaRPr lang="en-US" altLang="en-US" sz="1400">
              <a:ea typeface="Arial Unicode MS" pitchFamily="34" charset="-128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3BD0A52F-735E-43C1-88BB-CFDB43A3E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35814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WAITERS</a:t>
            </a:r>
            <a:b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</a:br>
            <a:r>
              <a:rPr lang="en-US" altLang="en-US" sz="7200" dirty="0">
                <a:solidFill>
                  <a:schemeClr val="bg1">
                    <a:lumMod val="25000"/>
                  </a:schemeClr>
                </a:solidFill>
                <a:latin typeface="Scramble" panose="020B0603050302020204" pitchFamily="34" charset="0"/>
              </a:rPr>
              <a:t>H </a:t>
            </a:r>
            <a:br>
              <a:rPr lang="en-US" altLang="en-US" sz="7200" dirty="0">
                <a:latin typeface="Scramble" panose="020B0603050302020204" pitchFamily="34" charset="0"/>
              </a:rPr>
            </a:br>
            <a:endParaRPr lang="en-US" altLang="en-US" sz="7200" dirty="0">
              <a:latin typeface="Scramble" panose="020B0603050302020204" pitchFamily="34" charset="0"/>
            </a:endParaRP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BC097535-E11C-4F16-AB81-FB31082FF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1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7200">
                <a:latin typeface="Scramble" panose="020B0603050302020204" pitchFamily="34" charset="0"/>
              </a:rPr>
              <a:t>AEHIRSTW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6217FA-3158-4403-8377-EF6DD29FDCB1}"/>
              </a:ext>
            </a:extLst>
          </p:cNvPr>
          <p:cNvSpPr txBox="1"/>
          <p:nvPr/>
        </p:nvSpPr>
        <p:spPr>
          <a:xfrm>
            <a:off x="3429000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WORD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966</Words>
  <Application>Microsoft Macintosh PowerPoint</Application>
  <PresentationFormat>On-screen Show (4:3)</PresentationFormat>
  <Paragraphs>291</Paragraphs>
  <Slides>39</Slides>
  <Notes>39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Times New Roman</vt:lpstr>
      <vt:lpstr>MS PGothic</vt:lpstr>
      <vt:lpstr>Scramble</vt:lpstr>
      <vt:lpstr>Wingdings</vt:lpstr>
      <vt:lpstr>Brush Script MT</vt:lpstr>
      <vt:lpstr>Verdana</vt:lpstr>
      <vt:lpstr>Arial Unicode MS</vt:lpstr>
      <vt:lpstr>Arial</vt:lpstr>
      <vt:lpstr>Office Theme</vt:lpstr>
      <vt:lpstr>AEIRSTW</vt:lpstr>
      <vt:lpstr>AEIRSTW</vt:lpstr>
      <vt:lpstr>AEIRSTW</vt:lpstr>
      <vt:lpstr>AEIRSTW</vt:lpstr>
      <vt:lpstr>AEIRSTW</vt:lpstr>
      <vt:lpstr>AEIRSTW</vt:lpstr>
      <vt:lpstr>WAITERS</vt:lpstr>
      <vt:lpstr>WAITERS</vt:lpstr>
      <vt:lpstr>WAITERS H  </vt:lpstr>
      <vt:lpstr>AEHIRSTW</vt:lpstr>
      <vt:lpstr>WAITERS I  </vt:lpstr>
      <vt:lpstr>AEIIRSTW</vt:lpstr>
      <vt:lpstr>WAITERS R  </vt:lpstr>
      <vt:lpstr>AEIRRSTW</vt:lpstr>
      <vt:lpstr>WAITERS E  </vt:lpstr>
      <vt:lpstr>AEEIRSTW</vt:lpstr>
      <vt:lpstr>WAITERS D  </vt:lpstr>
      <vt:lpstr>ADEIRSTW</vt:lpstr>
      <vt:lpstr>WAITERS M  </vt:lpstr>
      <vt:lpstr>AEIMRSTW</vt:lpstr>
      <vt:lpstr>WAITERS N  </vt:lpstr>
      <vt:lpstr>AEINRSTW</vt:lpstr>
      <vt:lpstr>WAITERS T  </vt:lpstr>
      <vt:lpstr>AEIRSTTW</vt:lpstr>
      <vt:lpstr>WAITERS A  </vt:lpstr>
      <vt:lpstr>AAEIRSTW</vt:lpstr>
      <vt:lpstr>WAITERS K  </vt:lpstr>
      <vt:lpstr>PowerPoint Presentation</vt:lpstr>
      <vt:lpstr>WAITERS P  </vt:lpstr>
      <vt:lpstr>AEIPRSTW</vt:lpstr>
      <vt:lpstr>WAITERS S  </vt:lpstr>
      <vt:lpstr>AEIRSSTW</vt:lpstr>
      <vt:lpstr>AEIRSSTW</vt:lpstr>
      <vt:lpstr>WAITERS</vt:lpstr>
      <vt:lpstr>WAITERS</vt:lpstr>
      <vt:lpstr>WAITERS</vt:lpstr>
      <vt:lpstr>WAITERS</vt:lpstr>
      <vt:lpstr>PowerPoint Presentation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,,,,,,,</dc:title>
  <dc:creator>WILLIAM R. SNODDY</dc:creator>
  <cp:lastModifiedBy>Jacob Cohen</cp:lastModifiedBy>
  <cp:revision>104</cp:revision>
  <cp:lastPrinted>1601-01-01T00:00:00Z</cp:lastPrinted>
  <dcterms:created xsi:type="dcterms:W3CDTF">2004-10-23T21:59:07Z</dcterms:created>
  <dcterms:modified xsi:type="dcterms:W3CDTF">2024-10-21T10:26:08Z</dcterms:modified>
</cp:coreProperties>
</file>