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6" r:id="rId3"/>
    <p:sldId id="393" r:id="rId4"/>
    <p:sldId id="257" r:id="rId5"/>
    <p:sldId id="258" r:id="rId6"/>
    <p:sldId id="259" r:id="rId7"/>
    <p:sldId id="260" r:id="rId8"/>
    <p:sldId id="389" r:id="rId9"/>
    <p:sldId id="377" r:id="rId10"/>
    <p:sldId id="385" r:id="rId11"/>
    <p:sldId id="375" r:id="rId12"/>
    <p:sldId id="261" r:id="rId13"/>
    <p:sldId id="362" r:id="rId14"/>
    <p:sldId id="339" r:id="rId15"/>
    <p:sldId id="380" r:id="rId16"/>
    <p:sldId id="381" r:id="rId17"/>
    <p:sldId id="379" r:id="rId18"/>
    <p:sldId id="382" r:id="rId19"/>
    <p:sldId id="388" r:id="rId20"/>
    <p:sldId id="383" r:id="rId21"/>
    <p:sldId id="390" r:id="rId22"/>
    <p:sldId id="384" r:id="rId23"/>
    <p:sldId id="376" r:id="rId24"/>
    <p:sldId id="386" r:id="rId25"/>
    <p:sldId id="374" r:id="rId26"/>
    <p:sldId id="299" r:id="rId27"/>
    <p:sldId id="300" r:id="rId28"/>
    <p:sldId id="392" r:id="rId29"/>
    <p:sldId id="394" r:id="rId30"/>
    <p:sldId id="418" r:id="rId31"/>
    <p:sldId id="302" r:id="rId32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5"/>
    </p:embeddedFont>
    <p:embeddedFont>
      <p:font typeface="Brush Script MT" panose="03060802040406070304" pitchFamily="66" charset="-122"/>
      <p:italic r:id="rId36"/>
    </p:embeddedFont>
    <p:embeddedFont>
      <p:font typeface="Scramble" panose="020B0603050302020204" pitchFamily="34" charset="0"/>
      <p:regular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B1E"/>
    <a:srgbClr val="17932B"/>
    <a:srgbClr val="C0778B"/>
    <a:srgbClr val="EACC4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493" autoAdjust="0"/>
  </p:normalViewPr>
  <p:slideViewPr>
    <p:cSldViewPr>
      <p:cViewPr varScale="1">
        <p:scale>
          <a:sx n="98" d="100"/>
          <a:sy n="98" d="100"/>
        </p:scale>
        <p:origin x="25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8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386AA-DBED-4C14-BA24-79EC7ADF4D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crambl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36BF5-D38F-4ECB-8361-0B1C19BD22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cramble" charset="0"/>
              </a:defRPr>
            </a:lvl1pPr>
          </a:lstStyle>
          <a:p>
            <a:pPr>
              <a:defRPr/>
            </a:pPr>
            <a:fld id="{91771D8D-9FFA-40A1-BEE7-D191E8D69696}" type="datetimeFigureOut">
              <a:rPr lang="en-US"/>
              <a:pPr>
                <a:defRPr/>
              </a:pPr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E4CF5-1092-4812-979A-A852E53306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crambl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1145E-4659-4836-8AC5-AD7F0628B4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9823CE-DD2C-414D-8DBC-75F45E739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A70EDFB-E3CC-4B7C-BFCF-B484EDC569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52CB7A0-F35B-4FB3-B599-9DAE8A5263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F896DC9-DFD1-4279-BA3B-73A26DB799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2209705D-31F9-4375-A80C-B573DACF17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6590E82B-7DF8-48BF-B39D-CCF4052513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EF27E3D7-B8D0-4C24-8AB4-33E73EDF5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3CE136-AE4D-4CB6-945E-5E09CA1EF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4063809-9FE5-428C-B99B-E26848657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D97DB-52F6-4B4F-8737-133A3E396D6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BAF62BA-A9AD-45C2-A3BF-3E3AB1C1A0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2DE363B-7295-4E10-A5A9-0876653FF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.</a:t>
            </a: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BD0BEA6-F947-4334-8B75-4A9FD42B0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8F2DF6-DC61-40C6-915B-EC1DB3283DF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7F57F2B-5A23-4673-BFBF-9AD33D036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F12B5B7-1507-4904-9B33-E49A8BC52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B9C2139-21F3-4530-B265-0F814863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77E4C-B219-4D1F-85C7-730BEA63AECF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054BFBC-C592-4E54-B83C-6AA9DBD41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865F8E2-33A8-41A1-BE47-64AA450A4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6E28E9C-A7A5-4446-90C7-78AA50643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FC872-4E07-441F-8C22-92EE9866ACFE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0FFC1B8-D922-4CC3-A806-88C76B7A9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6890856-5D32-4CD1-A2F7-356C6D2ED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31C0CF4-D9CF-4CE2-AE83-2B76B219E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7333C9-1B72-46DE-83A0-8FFFD56DC429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32B3283-9811-4735-BBAC-643611C23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416AB9D-8E18-46B5-96C0-4125699AB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4B84908-F601-4E45-9335-6B402EDF3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C1A133-4374-47F2-9DC3-42E2C0B6514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DEEC864-32D5-46C3-AE69-6FF0F355F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A71DE3D-4EF2-4040-B52C-2DF6BB17D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7CBA23B-5A66-4B5D-8929-B1668A3B3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B2ABAC-BB23-442B-86F4-680FCCB578B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9104027-9055-4599-8617-16D9134E8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71C4F4A-EC00-49A2-90CC-79CE25FCE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900" b="1" dirty="0"/>
              <a:t>ALE-RIOT</a:t>
            </a:r>
            <a:r>
              <a:rPr lang="en-US" altLang="en-US" sz="900" dirty="0"/>
              <a:t>: “MVP BEDRENCHED FEZ”</a:t>
            </a:r>
          </a:p>
          <a:p>
            <a:pPr eaLnBrk="1" hangingPunct="1"/>
            <a:r>
              <a:rPr lang="en-US" altLang="en-US" sz="900" b="1" dirty="0">
                <a:ea typeface="ＭＳ Ｐゴシック" panose="020B0600070205080204" pitchFamily="34" charset="-128"/>
              </a:rPr>
              <a:t>DARIOLE</a:t>
            </a:r>
            <a:r>
              <a:rPr lang="en-US" altLang="en-US" sz="900" dirty="0">
                <a:ea typeface="ＭＳ Ｐゴシック" panose="020B0600070205080204" pitchFamily="34" charset="-128"/>
              </a:rPr>
              <a:t>: *VeXT, GaL eaTS (*CoNSoNaNTS oNLY)</a:t>
            </a:r>
          </a:p>
          <a:p>
            <a:pPr eaLnBrk="1" hangingPunct="1">
              <a:defRPr/>
            </a:pPr>
            <a:r>
              <a:rPr lang="en-US" sz="900" b="1" dirty="0">
                <a:ea typeface="ＭＳ Ｐゴシック" charset="0"/>
              </a:rPr>
              <a:t>ROAD-TIE</a:t>
            </a:r>
            <a:r>
              <a:rPr lang="en-US" sz="900" dirty="0">
                <a:ea typeface="ＭＳ Ｐゴシック" charset="0"/>
              </a:rPr>
              <a:t>: *</a:t>
            </a:r>
            <a:r>
              <a:rPr lang="en-US" sz="900" b="0" dirty="0">
                <a:ea typeface="ＭＳ Ｐゴシック" charset="0"/>
              </a:rPr>
              <a:t>TRuCKMaN’S SoLe CRaVaT  (*CoNSoNaNTS oNLY)</a:t>
            </a:r>
          </a:p>
          <a:p>
            <a:pPr eaLnBrk="1" hangingPunct="1"/>
            <a:r>
              <a:rPr lang="en-US" altLang="en-US" sz="900" b="1" dirty="0"/>
              <a:t>TRAILED</a:t>
            </a:r>
            <a:r>
              <a:rPr lang="en-US" altLang="en-US" sz="900" dirty="0"/>
              <a:t>: “</a:t>
            </a:r>
            <a:r>
              <a:rPr lang="en-US" altLang="en-US" sz="900" b="0" u="none" dirty="0"/>
              <a:t>L.A. </a:t>
            </a:r>
            <a:r>
              <a:rPr lang="en-US" altLang="en-US" sz="900" dirty="0"/>
              <a:t>COP’S BEAT”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D28DE52-5067-41DD-817D-BD82A4C2D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DDED94-27A8-417A-977E-B29A36416D7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E83599A-FFA2-4BC3-904A-A4F67814B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9B45F2A-D691-4AD5-8D67-FA9AB5A0D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91C630B-1CB4-4668-BC82-D4527719B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1A157B-7B0C-4B6D-AAA9-E4905E56030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F33E4FD-66AF-4CEB-B913-ED106E406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47062EB-8696-4457-B248-40F0A35F6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B692BB9-5A30-4D11-BC4D-A33343176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1130D-0B6A-4DFD-8ED2-8C3894827D0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BD7BB56-8697-4A19-B903-F2CA9F909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4CB1FC8-12FE-403E-89A1-940F9F103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,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87253DC-3851-4B36-9CC2-7D784635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C1755D-D431-4B8C-A578-ED699805DD7B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FA2C697-E275-4C54-BAFE-0C1A3A966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29C8CB7-6969-406D-8084-E53CE3C51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900" b="1" dirty="0"/>
              <a:t>DIALERS</a:t>
            </a:r>
            <a:r>
              <a:rPr lang="en-US" altLang="en-US" sz="900" dirty="0"/>
              <a:t>: “</a:t>
            </a:r>
            <a:r>
              <a:rPr lang="en-US" altLang="en-US" sz="900" b="0" u="none" dirty="0"/>
              <a:t>BELL</a:t>
            </a:r>
            <a:r>
              <a:rPr lang="en-US" altLang="en-US" sz="900" dirty="0"/>
              <a:t> COMPANY NUT”                                  </a:t>
            </a:r>
            <a:r>
              <a:rPr lang="en-US" altLang="en-US" sz="900" b="1" dirty="0"/>
              <a:t>RETAILS</a:t>
            </a:r>
            <a:r>
              <a:rPr lang="en-US" altLang="en-US" sz="900" dirty="0"/>
              <a:t>: </a:t>
            </a:r>
            <a:r>
              <a:rPr lang="en-US" altLang="en-US" sz="900" b="0" u="none" dirty="0"/>
              <a:t>“I GET CRUMPLED STUFF, BUNK</a:t>
            </a:r>
            <a:r>
              <a:rPr lang="en-US" altLang="en-US" sz="900" dirty="0"/>
              <a:t>!”            </a:t>
            </a:r>
          </a:p>
          <a:p>
            <a:pPr eaLnBrk="1" hangingPunct="1"/>
            <a:r>
              <a:rPr lang="en-US" altLang="en-US" sz="900" b="1" dirty="0"/>
              <a:t>TIRADES</a:t>
            </a:r>
            <a:r>
              <a:rPr lang="en-US" altLang="en-US" sz="900" dirty="0"/>
              <a:t>: “WOMEN’S SPEECHES BLASTED MEN”      </a:t>
            </a:r>
            <a:r>
              <a:rPr lang="en-US" altLang="en-US" sz="900" b="1" dirty="0"/>
              <a:t>DILATES</a:t>
            </a:r>
            <a:r>
              <a:rPr lang="en-US" altLang="en-US" sz="900" dirty="0"/>
              <a:t>: “</a:t>
            </a:r>
            <a:r>
              <a:rPr lang="en-US" altLang="en-US" sz="900" b="0" u="none" dirty="0"/>
              <a:t>GREYED</a:t>
            </a:r>
            <a:r>
              <a:rPr lang="en-US" altLang="en-US" sz="900" dirty="0"/>
              <a:t> MYOPIC EYE”           </a:t>
            </a:r>
          </a:p>
          <a:p>
            <a:pPr eaLnBrk="1" hangingPunct="1"/>
            <a:r>
              <a:rPr lang="en-US" altLang="en-US" sz="900" b="1" dirty="0"/>
              <a:t>TRAILED</a:t>
            </a:r>
            <a:r>
              <a:rPr lang="en-US" altLang="en-US" sz="900" dirty="0"/>
              <a:t>: “</a:t>
            </a:r>
            <a:r>
              <a:rPr lang="en-US" altLang="en-US" sz="900" b="0" u="none" dirty="0"/>
              <a:t>L.A. </a:t>
            </a:r>
            <a:r>
              <a:rPr lang="en-US" altLang="en-US" sz="900" dirty="0"/>
              <a:t>COP’S BEAT”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4063809-9FE5-428C-B99B-E26848657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D97DB-52F6-4B4F-8737-133A3E396D6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BAF62BA-A9AD-45C2-A3BF-3E3AB1C1A0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2DE363B-7295-4E10-A5A9-0876653FF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517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E499BC9-61E0-4674-9E57-4A34DCE7F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5F5664-2F49-469D-909A-5FDE27AC8BB4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D551651-52FA-4DAD-8912-370B9EEE7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246E174-AAA1-4E68-93B6-3321A0777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6336C49-C6F8-4940-8B1F-AFA3E6322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1EDAA7-6B16-4E07-869F-803F4676E4DF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347B386-D81D-4DA3-A535-1F4DDDD5E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AA24652-F369-4973-8826-594A2D8D2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B4E1F52-C182-4A89-A4CC-6CD2074B7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E36197-13DB-493E-BF44-E601E40DC534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D1EEAB1-CF5E-4C91-BB4F-5F942DABD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F2786E8-9CC7-4848-8961-303E8FF7D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B85EE50-E725-4EC1-91AA-F407999CE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0B46A-D7AB-41FD-85E7-5815EB27D408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327BE2C-09D3-445B-9393-A2404C9C6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637C516-D653-4E36-B6A4-ED04BE186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b="1" dirty="0"/>
              <a:t>ATELIER</a:t>
            </a:r>
            <a:r>
              <a:rPr lang="en-US" altLang="en-US" sz="1000" dirty="0"/>
              <a:t>: “</a:t>
            </a:r>
            <a:r>
              <a:rPr lang="en-US" altLang="en-US" sz="1000" b="0" u="none" dirty="0"/>
              <a:t>LOOK</a:t>
            </a:r>
            <a:r>
              <a:rPr lang="en-US" altLang="en-US" sz="1000" dirty="0"/>
              <a:t>! POOLROOM FOR BOZOS FOND OF TV”    </a:t>
            </a:r>
          </a:p>
          <a:p>
            <a:pPr eaLnBrk="1" hangingPunct="1"/>
            <a:r>
              <a:rPr lang="en-US" altLang="en-US" sz="1000" b="1" dirty="0"/>
              <a:t>EAR-TIDE</a:t>
            </a:r>
            <a:r>
              <a:rPr lang="en-US" altLang="en-US" sz="1000" dirty="0"/>
              <a:t>: “</a:t>
            </a:r>
            <a:r>
              <a:rPr lang="en-US" altLang="en-US" sz="1000" b="0" u="none" dirty="0"/>
              <a:t>BANG</a:t>
            </a:r>
            <a:r>
              <a:rPr lang="en-US" altLang="en-US" sz="1000" dirty="0"/>
              <a:t>! NAVAL MAN SAW BLAST” </a:t>
            </a:r>
          </a:p>
          <a:p>
            <a:pPr eaLnBrk="1" hangingPunct="1"/>
            <a:r>
              <a:rPr lang="en-US" altLang="en-US" sz="1000" b="1" dirty="0"/>
              <a:t>TRAILED</a:t>
            </a:r>
            <a:r>
              <a:rPr lang="en-US" altLang="en-US" sz="1000" dirty="0"/>
              <a:t>: “</a:t>
            </a:r>
            <a:r>
              <a:rPr lang="en-US" altLang="en-US" sz="1000" b="0" u="none" dirty="0"/>
              <a:t>L.A. </a:t>
            </a:r>
            <a:r>
              <a:rPr lang="en-US" altLang="en-US" sz="1000" dirty="0"/>
              <a:t>COP’S BEAT”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C9C571E-5879-45F6-8CC7-865F9D722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B484E5-40ED-4086-94A5-D68B69DBEB11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FD5998E-7DBC-4687-BE98-FFF47D4C2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AD91309-9E49-448E-84C1-4DE94DF49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ACED457-1C59-44F5-8CD0-6CA5738B5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E55DB-8B3A-4C44-BCEF-E57D4FC36220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20B5159-B474-46B8-BE45-33CDD7AAD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C283E91-A462-4EF9-8BF9-70270CBDB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FCF7C34-90FE-4023-A313-23D6FEC07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66A88-5170-4B02-8728-39B0B531FCB4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91805E6-A9C4-4E40-8483-F6199FF6A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BA58AE1-52AE-4FBA-942E-AE1684708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59FC79E-E6B7-4CDC-A468-6D5892708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5DA766-6859-4B8F-BA32-F43F780A8BD9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EECC34E-E136-48C7-A824-2574159D4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AA31F2A-D6B4-48A5-BF94-FEE944FDD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B554DDD-E002-4420-8591-D4145037B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CB7D23-132D-4A89-B477-7FB1B59D0DDB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432B770-47D8-4DB4-9EA4-B0C09CFB6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09582FFB-0029-4B76-8E13-050CD391E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E136-AE4D-4CB6-945E-5E09CA1EF3F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06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E136-AE4D-4CB6-945E-5E09CA1EF3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315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9DDE22A-825A-47DA-9BE7-27F7FC9A7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3C949-6EB2-48D1-AB2E-945816B25A04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20B326B-9D52-4C63-9FD7-4FD07461A2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01D4CEB-9CAD-4D89-8931-D9ABE2329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3295A3A-C413-4B0B-A873-0D6234B05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30E81-DDB6-4DAA-9108-2194F1C2BF8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0EC42A4-3ADC-4772-A547-96647D2B6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491AEE5-517B-4867-8641-AE58478C5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320E2D1-469E-4A2C-ADAD-F3D00FAE8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1A5D8D-0CC5-4453-8C4D-17F03D9C8AAA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BE185A3-BAD0-4EF6-B04C-36E07FF21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0A8300-67A3-42F7-B909-78948BAA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b="1" dirty="0"/>
              <a:t>DIALER</a:t>
            </a:r>
            <a:r>
              <a:rPr lang="en-US" altLang="en-US" sz="1000" dirty="0"/>
              <a:t>: “</a:t>
            </a:r>
            <a:r>
              <a:rPr lang="en-US" altLang="en-US" sz="1000" b="0" u="none" dirty="0"/>
              <a:t>CALLED UP YOUR BRAVEST </a:t>
            </a:r>
            <a:r>
              <a:rPr lang="en-US" altLang="en-US" sz="1000" dirty="0"/>
              <a:t>G.I.”              </a:t>
            </a:r>
          </a:p>
          <a:p>
            <a:pPr eaLnBrk="1" hangingPunct="1"/>
            <a:r>
              <a:rPr lang="en-US" altLang="en-US" sz="1000" b="1" dirty="0"/>
              <a:t>TIRADE</a:t>
            </a:r>
            <a:r>
              <a:rPr lang="en-US" altLang="en-US" sz="1000" dirty="0"/>
              <a:t>: “SHARP </a:t>
            </a:r>
            <a:r>
              <a:rPr lang="en-US" altLang="en-US" sz="1000" b="0" u="none" dirty="0"/>
              <a:t>TALK</a:t>
            </a:r>
            <a:r>
              <a:rPr lang="en-US" altLang="en-US" sz="1000" dirty="0"/>
              <a:t> BY AN ANGRY, SAVVY MAN”</a:t>
            </a:r>
          </a:p>
          <a:p>
            <a:pPr eaLnBrk="1" hangingPunct="1"/>
            <a:r>
              <a:rPr lang="en-US" altLang="en-US" sz="1000" b="1" dirty="0"/>
              <a:t>RETAIL</a:t>
            </a:r>
            <a:r>
              <a:rPr lang="en-US" altLang="en-US" sz="1000" dirty="0"/>
              <a:t>: “</a:t>
            </a:r>
            <a:r>
              <a:rPr lang="en-US" altLang="en-US" sz="1000" b="0" u="none" dirty="0"/>
              <a:t>CHUMP-Y LENDER </a:t>
            </a:r>
            <a:r>
              <a:rPr lang="en-US" altLang="en-US" sz="1000" dirty="0"/>
              <a:t>TURNS BUCKS”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1D4B0B6-3727-469C-9D1D-5939031EB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DF207-2A4B-4FCA-ACDE-C8259475758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313EBFA-E0E1-41D8-9E8E-94119F580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84B1B04-66F4-4608-8B79-20DA260CB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6AE3465-7336-477A-BE11-7CCD558BF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772216-3ABB-437F-8253-73845948EE4A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C740737-3028-485B-A3FB-0EDC70A350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B672815-E778-48F4-9C0F-C23B67A58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TRAILED</a:t>
            </a:r>
            <a:r>
              <a:rPr lang="en-US" altLang="en-US" dirty="0"/>
              <a:t>: “L.A. COP’S BEAT”</a:t>
            </a:r>
          </a:p>
          <a:p>
            <a:pPr eaLnBrk="1" hangingPunct="1"/>
            <a:r>
              <a:rPr lang="en-US" altLang="en-US" sz="1050" dirty="0"/>
              <a:t>You can surmise that the phrase is</a:t>
            </a:r>
            <a:r>
              <a:rPr lang="en-US" altLang="en-US" sz="1050" b="1" dirty="0"/>
              <a:t> not </a:t>
            </a:r>
            <a:r>
              <a:rPr lang="en-US" altLang="en-US" sz="1050" dirty="0"/>
              <a:t>“consonants only” because: 1) there are more consonants than vowels in the stem </a:t>
            </a:r>
          </a:p>
          <a:p>
            <a:pPr eaLnBrk="1" hangingPunct="1"/>
            <a:r>
              <a:rPr lang="en-US" altLang="en-US" sz="1050" dirty="0"/>
              <a:t>2) The phrase only has three vowels, not four or five vowels like most (*CoNSoNaNTS oNLY) phrases</a:t>
            </a:r>
          </a:p>
          <a:p>
            <a:pPr eaLnBrk="1" hangingPunct="1"/>
            <a:r>
              <a:rPr lang="en-US" altLang="en-US" sz="1050" dirty="0"/>
              <a:t>3) Quickly test the E and find the easy anagrams DETAILER and RETAILED plus ELATERID and know that it is therefore not “consonants only”</a:t>
            </a:r>
          </a:p>
          <a:p>
            <a:pPr eaLnBrk="1" hangingPunct="1"/>
            <a:r>
              <a:rPr lang="en-US" sz="1100" b="1" dirty="0">
                <a:latin typeface="+mj-lt"/>
                <a:ea typeface="ＭＳ Ｐゴシック" charset="0"/>
              </a:rPr>
              <a:t> Shift + </a:t>
            </a:r>
            <a:r>
              <a:rPr lang="en-US" sz="1100" b="1" u="sng" dirty="0">
                <a:latin typeface="+mj-lt"/>
                <a:ea typeface="ＭＳ Ｐゴシック" charset="0"/>
              </a:rPr>
              <a:t>F5</a:t>
            </a:r>
            <a:r>
              <a:rPr lang="en-US" sz="1100" b="1" dirty="0">
                <a:latin typeface="+mj-lt"/>
                <a:ea typeface="ＭＳ Ｐゴシック" charset="0"/>
              </a:rPr>
              <a:t> </a:t>
            </a:r>
            <a:r>
              <a:rPr lang="en-US" sz="1100" dirty="0"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sz="1100" b="1" dirty="0">
                <a:latin typeface="+mj-lt"/>
                <a:ea typeface="ＭＳ Ｐゴシック" charset="0"/>
              </a:rPr>
              <a:t>Џ</a:t>
            </a:r>
            <a:r>
              <a:rPr lang="en-US" sz="1100" dirty="0"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sz="9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BA1B336-4022-40C7-8F85-378BFF029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9EBF04-2551-4E95-8967-9E24B4BCE066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A3BDCD8-F899-4310-B4DA-31741CACC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88D829D-5DB5-4FA8-9967-7E4B6B07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F848B24-73C2-42D7-B2E1-56F5C4E20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E0BEC-4A34-484B-8B98-A3F39B13F5C4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B03F779-DBAE-4CE4-871F-6A77E1468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6380A90-2E9B-4DAE-B2DD-D9AAF66B1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04E12F-6709-4C1D-AB80-F404758FD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84B672-CB4B-48C6-BC32-7635829C8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90E6B-C45A-414A-8B14-FF627B3C4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F452-A60F-4D8E-9C04-3B6D31A91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37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2B6384-080F-479D-B7CC-5FF39AA50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8F0E7-E096-42D5-BCDA-430AB44AA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441C93-CF49-42BF-9933-D917BE921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1DA3-DEB9-4D8B-8D2A-07C514FC8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9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EAAE-9E92-41DB-A36B-58DCFA0A9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CD186A-9482-42A2-ADC6-9030BCE43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A3F85-6C6A-4E03-912F-603459F69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D88F-9352-430C-A81E-1FED14225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99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15D19-F38D-4491-90CC-39AFCE990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EB8037-6626-4A11-A9CD-854360F6A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6DBB6-8803-4D33-B7AA-911199450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3F776-341D-4128-B943-EFFAE9F02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8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01B3A1-29A1-4CE8-B785-09B40DDC1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C7799-51F8-45F7-A446-009352C5B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6FDFDE-4E68-4B66-9715-4881F5C12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ABD7-510F-4AD0-9BB2-917AA7505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CBDD3-6583-4BC5-B5D8-109C4EF73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9E2AA-A7BB-4046-9B41-5EC35884E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1C93F-087A-4032-B751-B7FBB5BA5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56FC-3DC2-43FB-B501-5E2B6A82F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5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1D898C-EF66-4E48-BC80-98303D77D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B1211C-96B8-421C-BA11-37FD4456A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D9998C-F46D-4734-98BF-259F888AF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78E2-816A-4C0D-B56E-EBE69A890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0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5F2F47-F5D0-4D1B-A9AE-7FBA9CED0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6988C4-50A9-47C0-886A-2504FA609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989715-6F14-4852-B9CE-C52B65899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B14E-C6C9-41AC-83CD-7074B66FE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5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FC258C-4758-4CC6-B6CC-31A380354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F0F3C7-1BA3-4F4B-AB14-EB87F825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8BDE36-798B-4C27-97FE-304481AE5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9785-B51E-4CD9-B133-B6133B4A7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88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27E8A-C610-4560-B47A-7154073E6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1E013-4815-460A-B823-6B6AED6FA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97773-FEFF-45BB-9FDD-DF149630F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4ABA-CD8E-4B58-B71B-8BB13744F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8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47F47-660B-4E27-9855-8FEE0C999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9CAA5C-6906-4D73-934F-E9BFD8369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06084-EA93-45F7-BD2C-5FDEB5469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2DFD-9286-4A9F-935E-408A573B5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920D3D-305A-4EA0-993B-9F230F278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3EE137-038D-4AA0-91D6-BA6636B6C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40858B-F672-4AA8-848D-4C2F499327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FCA796-5588-475C-BEF1-FDAFC5749C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278D06-60D6-4F55-B843-BEE4AE93C0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A4B609-FD1A-42E9-81F2-E61AB57B6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69963E-7C0F-4AC9-8FAE-CE5C7155A359}"/>
              </a:ext>
            </a:extLst>
          </p:cNvPr>
          <p:cNvSpPr txBox="1">
            <a:spLocks noChangeArrowheads="1"/>
          </p:cNvSpPr>
          <p:nvPr/>
        </p:nvSpPr>
        <p:spPr>
          <a:xfrm>
            <a:off x="686358" y="1018382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ADEILRT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BE7C6-071D-4F0F-95C2-72AD16A0CC47}"/>
              </a:ext>
            </a:extLst>
          </p:cNvPr>
          <p:cNvSpPr txBox="1"/>
          <p:nvPr/>
        </p:nvSpPr>
        <p:spPr>
          <a:xfrm>
            <a:off x="1371600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No new words from NWL23 or OWL24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9E36D8E9-FDF0-4CD6-A298-77EE603B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8BBB7-164D-4B0C-9B79-D50B06CE5B6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09FBA03-D6F3-40D7-BD03-B7026A3E0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78443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A </a:t>
            </a: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BBF9321-AE9E-4CA7-88F5-17B2A6127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AADEILRT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520AA-219A-4BC3-A0A7-E3B81C9B5B8D}"/>
              </a:ext>
            </a:extLst>
          </p:cNvPr>
          <p:cNvSpPr txBox="1"/>
          <p:nvPr/>
        </p:nvSpPr>
        <p:spPr>
          <a:xfrm>
            <a:off x="3505200" y="571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4806CE94-461C-4D79-A908-07FAD9750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130AE5-54B8-433E-BA9E-406080B8B73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7FFA59E-2564-45A0-96FC-F768BDD97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F7B1E"/>
                </a:solidFill>
                <a:latin typeface="Scramble" panose="020B0603050302020204" pitchFamily="34" charset="0"/>
              </a:rPr>
              <a:t>AADEILRT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5C5C0DF-7D6A-464B-A584-D73CE8E03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7525" y="960438"/>
            <a:ext cx="85502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LARIATED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583C8CC9-1D7C-4D5F-827A-B18EEE4A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12975"/>
            <a:ext cx="787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LARIATED</a:t>
            </a:r>
            <a:r>
              <a:rPr lang="en-US" altLang="en-US" sz="2400"/>
              <a:t>: LASSOED. </a:t>
            </a:r>
            <a:r>
              <a:rPr lang="en-US" altLang="en-US" sz="2400" u="sng"/>
              <a:t>LARIAT</a:t>
            </a:r>
            <a:r>
              <a:rPr lang="en-US" altLang="en-US" sz="2400"/>
              <a:t> IS A VERB MEANING TO LASSO (LARIAT, LARIATS, LARIATED, LARIATING)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DAB65A12-1D09-41C9-8EDA-5EA04014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488" y="3124200"/>
            <a:ext cx="314166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internet-cop">
            <a:extLst>
              <a:ext uri="{FF2B5EF4-FFF2-40B4-BE49-F238E27FC236}">
                <a16:creationId xmlns:a16="http://schemas.microsoft.com/office/drawing/2014/main" id="{D0DEE2AB-8F4E-4BD2-BC7C-FAD1E952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184" b="-461"/>
          <a:stretch>
            <a:fillRect/>
          </a:stretch>
        </p:blipFill>
        <p:spPr bwMode="auto">
          <a:xfrm>
            <a:off x="4648200" y="4114800"/>
            <a:ext cx="71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Line 9">
            <a:extLst>
              <a:ext uri="{FF2B5EF4-FFF2-40B4-BE49-F238E27FC236}">
                <a16:creationId xmlns:a16="http://schemas.microsoft.com/office/drawing/2014/main" id="{2C353D92-919C-400C-B700-B1803ACAD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724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99EBD-0337-4CAE-96C6-AB74BA5C2533}"/>
              </a:ext>
            </a:extLst>
          </p:cNvPr>
          <p:cNvSpPr txBox="1"/>
          <p:nvPr/>
        </p:nvSpPr>
        <p:spPr>
          <a:xfrm>
            <a:off x="7620000" y="1801813"/>
            <a:ext cx="1676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latin typeface="+mj-lt"/>
              </a:rPr>
              <a:t>STICKY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797C1DD-38A6-4CC2-8547-36D834B46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3E3DC-6901-40F1-91B7-1321C31C4B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922440B-F280-49A8-96AF-A9554552E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FC98DD-1E14-4796-BFB9-82FDD2AD2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ACDEILRT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90159-A2D3-4578-8F58-DA8F6C44D2F3}"/>
              </a:ext>
            </a:extLst>
          </p:cNvPr>
          <p:cNvSpPr txBox="1"/>
          <p:nvPr/>
        </p:nvSpPr>
        <p:spPr>
          <a:xfrm>
            <a:off x="3429000" y="568199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2C99C3D6-DFFA-48C7-A901-9ACC148EA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E9D605-4A27-44D4-BCD4-B6D2D611F6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74B682C-186C-40B3-A5C0-4541F8B13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3333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F7B1E"/>
                </a:solidFill>
                <a:latin typeface="Scramble" panose="020B0603050302020204" pitchFamily="34" charset="0"/>
              </a:rPr>
              <a:t>ACDEILRT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18DDEA1-7F8E-4755-9EE2-9001678F9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038" y="676275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ARTICLED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LACERTID</a:t>
            </a: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A423EB70-4415-4F0C-963F-B358C99A3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40088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LACERTID</a:t>
            </a:r>
            <a:r>
              <a:rPr lang="en-US" altLang="en-US" sz="2400"/>
              <a:t>: A TYPE OF LIZARD</a:t>
            </a:r>
            <a:endParaRPr lang="en-US" altLang="en-US" sz="2400">
              <a:latin typeface="Scramble" panose="020B0603050302020204" pitchFamily="34" charset="0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997A05CA-2255-45B7-8AB8-D6FEB378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84338"/>
            <a:ext cx="868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ARTICLED</a:t>
            </a:r>
            <a:r>
              <a:rPr lang="en-US" altLang="en-US" sz="2400"/>
              <a:t>: v. CHARGED WITH A SPECIFIC OFFENSE (ARTICLE, ARTICLED, ARTICLES, ARTICLING)</a:t>
            </a:r>
            <a:endParaRPr lang="en-US" altLang="en-US" sz="2400">
              <a:latin typeface="Scramble" panose="020B0603050302020204" pitchFamily="34" charset="0"/>
            </a:endParaRPr>
          </a:p>
        </p:txBody>
      </p:sp>
      <p:pic>
        <p:nvPicPr>
          <p:cNvPr id="24583" name="Picture 7" descr="aporosaura">
            <a:extLst>
              <a:ext uri="{FF2B5EF4-FFF2-40B4-BE49-F238E27FC236}">
                <a16:creationId xmlns:a16="http://schemas.microsoft.com/office/drawing/2014/main" id="{FCC29CF1-F7C6-4B4F-A205-DA4C3A45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286125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 descr="lizard-a-500">
            <a:extLst>
              <a:ext uri="{FF2B5EF4-FFF2-40B4-BE49-F238E27FC236}">
                <a16:creationId xmlns:a16="http://schemas.microsoft.com/office/drawing/2014/main" id="{4B92D34D-7403-42E2-BDA1-DD753679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341813"/>
            <a:ext cx="31242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10">
            <a:extLst>
              <a:ext uri="{FF2B5EF4-FFF2-40B4-BE49-F238E27FC236}">
                <a16:creationId xmlns:a16="http://schemas.microsoft.com/office/drawing/2014/main" id="{FE72F598-2F4D-4BAA-8B8F-A04A1E753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697" y="4976995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“HAVING BEEN </a:t>
            </a:r>
            <a:r>
              <a:rPr lang="en-US" altLang="en-US" sz="1800" b="1" i="1" u="sng" dirty="0"/>
              <a:t>ARTICLED</a:t>
            </a:r>
            <a:r>
              <a:rPr lang="en-US" altLang="en-US" sz="1800" dirty="0"/>
              <a:t> TWICE BEFORE FOR THIS SAME OFFENSE, THIS </a:t>
            </a:r>
            <a:r>
              <a:rPr lang="en-US" altLang="en-US" sz="1800" b="1" i="1" u="sng" dirty="0"/>
              <a:t>LACERTID</a:t>
            </a:r>
            <a:r>
              <a:rPr lang="en-US" altLang="en-US" sz="1800" b="1" i="1" dirty="0"/>
              <a:t>  </a:t>
            </a:r>
            <a:r>
              <a:rPr lang="en-US" altLang="en-US" sz="1800" dirty="0"/>
              <a:t>NEEDED ANOTHER THREE-VIEW MUG SHOT</a:t>
            </a:r>
            <a:r>
              <a:rPr lang="en-US" altLang="en-US" sz="1800" i="1" dirty="0"/>
              <a:t>.</a:t>
            </a:r>
            <a:r>
              <a:rPr lang="en-US" altLang="en-US" sz="1800" dirty="0"/>
              <a:t>”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875A2C4-7689-4EC9-A4D8-43AD476E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492375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638C1-E366-45DF-ACFF-3D16909E9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617913"/>
            <a:ext cx="289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(pl. LACERTID</a:t>
            </a:r>
            <a:r>
              <a:rPr lang="en-US" altLang="en-US" sz="2400" b="1"/>
              <a:t>S</a:t>
            </a:r>
            <a:r>
              <a:rPr lang="en-US" altLang="en-US" sz="2400"/>
              <a:t>)</a:t>
            </a:r>
            <a:endParaRPr lang="en-US" altLang="en-US" sz="2400">
              <a:latin typeface="Scramble" panose="020B06030503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Scramble" panose="020B060305030202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45A4D1A-6CF8-470C-A81C-6CA590B8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2458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FDE5A-6ACF-4561-9883-4C2C68D5EC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31" b="96142" l="9950" r="89798">
                        <a14:foregroundMark x1="38602" y1="9685" x2="49055" y2="9370"/>
                        <a14:foregroundMark x1="49055" y1="9370" x2="49055" y2="9370"/>
                        <a14:foregroundMark x1="40743" y1="4331" x2="40743" y2="8504"/>
                        <a14:foregroundMark x1="21851" y1="94961" x2="24937" y2="82047"/>
                        <a14:foregroundMark x1="63287" y1="96142" x2="62720" y2="92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697" y="5410383"/>
            <a:ext cx="1392000" cy="1113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2D827136-64F8-4A54-B063-4E70ABC8F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424B98-684F-435A-B976-4DD3013C97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2B2E3FC-E480-4B0F-8CC0-65873A3FF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O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64FE96-DB04-4373-9984-82AC403A4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ADEILORT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75605-2FC5-4236-9CD3-80E7B9BB34DF}"/>
              </a:ext>
            </a:extLst>
          </p:cNvPr>
          <p:cNvSpPr txBox="1"/>
          <p:nvPr/>
        </p:nvSpPr>
        <p:spPr>
          <a:xfrm>
            <a:off x="3429000" y="568199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8C15D9A9-5525-45DA-BAB6-4EB687BAA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B4269-BC18-4A3B-A5FD-67B2BBBF3DC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AF8F227-68FF-49DA-89D6-2A0229CDD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123" y="-5225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F7B1E"/>
                </a:solidFill>
                <a:latin typeface="Scramble" panose="020B0603050302020204" pitchFamily="34" charset="0"/>
              </a:rPr>
              <a:t>ADEILORT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30E118A-05BA-4A9F-A6CD-B10970CC8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25488"/>
            <a:ext cx="7924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IDOLATER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TAILORED</a:t>
            </a: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1B68C0C8-5243-4920-AAB4-1B7DD52B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IDOLATER</a:t>
            </a:r>
            <a:r>
              <a:rPr lang="en-US" altLang="en-US" sz="2800"/>
              <a:t>: ONE THAT WORSHIPS IDOLS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99F7BC8D-99BB-4281-8ED9-283EDE5B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386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OH, PUFF DADDY HAS MANY AN </a:t>
            </a:r>
            <a:r>
              <a:rPr lang="en-US" altLang="en-US" sz="2400" b="1" i="1" u="sng"/>
              <a:t>IDOLATER</a:t>
            </a:r>
            <a:r>
              <a:rPr lang="en-US" altLang="en-US" sz="2400"/>
              <a:t>, AND CAN WELL AFFORD THIS </a:t>
            </a:r>
            <a:r>
              <a:rPr lang="en-US" altLang="en-US" sz="2400" b="1" i="1" u="sng"/>
              <a:t>TAILORED</a:t>
            </a:r>
            <a:r>
              <a:rPr lang="en-US" altLang="en-US" sz="2400"/>
              <a:t> SUIT.</a:t>
            </a:r>
          </a:p>
        </p:txBody>
      </p:sp>
      <p:sp>
        <p:nvSpPr>
          <p:cNvPr id="130056" name="Text Box 8">
            <a:extLst>
              <a:ext uri="{FF2B5EF4-FFF2-40B4-BE49-F238E27FC236}">
                <a16:creationId xmlns:a16="http://schemas.microsoft.com/office/drawing/2014/main" id="{C3B2D19D-AB84-4550-9103-A727F1786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1066800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600" b="1" dirty="0"/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07F45-0BD2-49BC-B402-D8589F50FA19}"/>
              </a:ext>
            </a:extLst>
          </p:cNvPr>
          <p:cNvSpPr txBox="1"/>
          <p:nvPr/>
        </p:nvSpPr>
        <p:spPr>
          <a:xfrm>
            <a:off x="6480402" y="5059740"/>
            <a:ext cx="26066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EAC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ALE-RIOT + D  DARIOLE + T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EAC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ROAD-TIE + L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EAC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TRAILED + O</a:t>
            </a:r>
            <a:endParaRPr lang="en-US" dirty="0">
              <a:solidFill>
                <a:srgbClr val="EAC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B4D6E-EB60-49A7-9534-F78B7EB20C78}"/>
              </a:ext>
            </a:extLst>
          </p:cNvPr>
          <p:cNvSpPr txBox="1"/>
          <p:nvPr/>
        </p:nvSpPr>
        <p:spPr>
          <a:xfrm>
            <a:off x="7315200" y="1628001"/>
            <a:ext cx="17827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STICKY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3B998-8BCB-4E8D-8B1F-FDE76803CA9C}"/>
              </a:ext>
            </a:extLst>
          </p:cNvPr>
          <p:cNvSpPr txBox="1"/>
          <p:nvPr/>
        </p:nvSpPr>
        <p:spPr>
          <a:xfrm>
            <a:off x="915988" y="6477000"/>
            <a:ext cx="2209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(also IDOLATOR/S)</a:t>
            </a:r>
          </a:p>
        </p:txBody>
      </p:sp>
      <p:pic>
        <p:nvPicPr>
          <p:cNvPr id="4" name="Picture 6" descr="Expensive Suit">
            <a:extLst>
              <a:ext uri="{FF2B5EF4-FFF2-40B4-BE49-F238E27FC236}">
                <a16:creationId xmlns:a16="http://schemas.microsoft.com/office/drawing/2014/main" id="{E1E79441-451C-CC8B-3D6D-B5DB7C4B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7569" l="9050" r="89593">
                        <a14:foregroundMark x1="8597" y1="62153" x2="9050" y2="69792"/>
                        <a14:foregroundMark x1="9050" y1="69792" x2="12670" y2="72222"/>
                        <a14:foregroundMark x1="90045" y1="67014" x2="89140" y2="59375"/>
                        <a14:foregroundMark x1="89140" y1="59375" x2="88688" y2="59028"/>
                        <a14:foregroundMark x1="39819" y1="3819" x2="42534" y2="16667"/>
                        <a14:foregroundMark x1="36199" y1="94792" x2="35294" y2="82639"/>
                        <a14:foregroundMark x1="78733" y1="97569" x2="71493" y2="92708"/>
                        <a14:backgroundMark x1="76471" y1="69792" x2="81448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23" y="3699985"/>
            <a:ext cx="2084578" cy="271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25F0DC81-E942-4673-B095-942EC328C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BCD16-0328-4ECD-99AB-09EA7F87955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BD96D06-0A22-4438-8438-46A3E03EB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P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564B485-F5B8-4652-900C-CDD396BD0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ADEILPRT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4FE2B-6F9E-43EA-83C4-92BD1F93577C}"/>
              </a:ext>
            </a:extLst>
          </p:cNvPr>
          <p:cNvSpPr txBox="1"/>
          <p:nvPr/>
        </p:nvSpPr>
        <p:spPr>
          <a:xfrm>
            <a:off x="3429000" y="568199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12" descr="Thought Balloon, lg">
            <a:extLst>
              <a:ext uri="{FF2B5EF4-FFF2-40B4-BE49-F238E27FC236}">
                <a16:creationId xmlns:a16="http://schemas.microsoft.com/office/drawing/2014/main" id="{7882A985-B0E8-484B-884E-1F0E8BE5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26" b="96183" l="5530" r="96544">
                        <a14:foregroundMark x1="43548" y1="7125" x2="58295" y2="71501"/>
                        <a14:foregroundMark x1="13594" y1="28244" x2="88249" y2="33842"/>
                        <a14:foregroundMark x1="82719" y1="30025" x2="35714" y2="18321"/>
                        <a14:foregroundMark x1="35714" y1="18321" x2="26498" y2="34860"/>
                        <a14:foregroundMark x1="26498" y1="34860" x2="29954" y2="47328"/>
                        <a14:foregroundMark x1="29954" y1="47328" x2="41475" y2="57252"/>
                        <a14:foregroundMark x1="41475" y1="57252" x2="54147" y2="60560"/>
                        <a14:foregroundMark x1="54147" y1="60560" x2="77189" y2="47837"/>
                        <a14:foregroundMark x1="77189" y1="47837" x2="84562" y2="40967"/>
                        <a14:foregroundMark x1="84562" y1="40967" x2="85714" y2="37913"/>
                        <a14:foregroundMark x1="49539" y1="15013" x2="85714" y2="30280"/>
                        <a14:foregroundMark x1="85714" y1="30280" x2="88249" y2="46819"/>
                        <a14:foregroundMark x1="88249" y1="46819" x2="78802" y2="56997"/>
                        <a14:foregroundMark x1="78802" y1="56997" x2="52995" y2="61832"/>
                        <a14:foregroundMark x1="52995" y1="61832" x2="42627" y2="62341"/>
                        <a14:foregroundMark x1="42627" y1="62341" x2="31567" y2="59033"/>
                        <a14:foregroundMark x1="31567" y1="59033" x2="22581" y2="48346"/>
                        <a14:foregroundMark x1="22581" y1="48346" x2="13134" y2="43766"/>
                        <a14:foregroundMark x1="13134" y1="43766" x2="10138" y2="34097"/>
                        <a14:foregroundMark x1="10138" y1="34097" x2="16129" y2="24173"/>
                        <a14:foregroundMark x1="16129" y1="24173" x2="35484" y2="27481"/>
                        <a14:foregroundMark x1="35484" y1="27481" x2="41935" y2="13232"/>
                        <a14:foregroundMark x1="41935" y1="13232" x2="57143" y2="17048"/>
                        <a14:foregroundMark x1="57143" y1="17048" x2="69355" y2="17048"/>
                        <a14:foregroundMark x1="69355" y1="17048" x2="74654" y2="29517"/>
                        <a14:foregroundMark x1="74654" y1="29517" x2="85945" y2="35623"/>
                        <a14:foregroundMark x1="85945" y1="35623" x2="93779" y2="34860"/>
                        <a14:foregroundMark x1="5530" y1="28753" x2="28341" y2="27226"/>
                        <a14:foregroundMark x1="28341" y1="27226" x2="28341" y2="27226"/>
                        <a14:foregroundMark x1="47696" y1="5852" x2="48157" y2="24173"/>
                        <a14:foregroundMark x1="47465" y1="4326" x2="47465" y2="4326"/>
                        <a14:foregroundMark x1="33180" y1="9669" x2="33180" y2="9669"/>
                        <a14:foregroundMark x1="20507" y1="12214" x2="20507" y2="12214"/>
                        <a14:foregroundMark x1="12903" y1="20102" x2="12903" y2="20102"/>
                        <a14:foregroundMark x1="81567" y1="19847" x2="81567" y2="19847"/>
                        <a14:foregroundMark x1="89862" y1="26463" x2="89862" y2="26463"/>
                        <a14:foregroundMark x1="96774" y1="36896" x2="96774" y2="36896"/>
                        <a14:foregroundMark x1="70046" y1="75573" x2="70046" y2="75573"/>
                        <a14:foregroundMark x1="64516" y1="84224" x2="64516" y2="84224"/>
                        <a14:foregroundMark x1="59908" y1="90331" x2="59908" y2="90331"/>
                        <a14:foregroundMark x1="55991" y1="96183" x2="55991" y2="96183"/>
                        <a14:foregroundMark x1="69124" y1="75064" x2="69124" y2="75064"/>
                        <a14:foregroundMark x1="63594" y1="83969" x2="63594" y2="83969"/>
                        <a14:foregroundMark x1="63134" y1="83715" x2="63134" y2="83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276542"/>
            <a:ext cx="2057400" cy="18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2AAB8793-01E6-4670-AACD-365DD89C0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0875" y="650716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85ADB7-6894-4BA9-AAEF-0BC85E72C4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32771" name="Picture 8" descr="Breese_bluedog0309">
            <a:extLst>
              <a:ext uri="{FF2B5EF4-FFF2-40B4-BE49-F238E27FC236}">
                <a16:creationId xmlns:a16="http://schemas.microsoft.com/office/drawing/2014/main" id="{81B54D21-519D-4ED5-AA88-6D9FC6BE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54613"/>
            <a:ext cx="24384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>
            <a:extLst>
              <a:ext uri="{FF2B5EF4-FFF2-40B4-BE49-F238E27FC236}">
                <a16:creationId xmlns:a16="http://schemas.microsoft.com/office/drawing/2014/main" id="{F0225ABB-5886-41BB-803E-5CBB73EF3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F7B1E"/>
                </a:solidFill>
                <a:latin typeface="Scramble" panose="020B0603050302020204" pitchFamily="34" charset="0"/>
              </a:rPr>
              <a:t>ADEILPRT</a:t>
            </a: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86B5B61C-EB74-41D5-9E70-B9E6A9121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6324600" cy="207023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DIPTERAL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TRIPEDAL</a:t>
            </a:r>
          </a:p>
        </p:txBody>
      </p:sp>
      <p:sp>
        <p:nvSpPr>
          <p:cNvPr id="32775" name="Text Box 4">
            <a:extLst>
              <a:ext uri="{FF2B5EF4-FFF2-40B4-BE49-F238E27FC236}">
                <a16:creationId xmlns:a16="http://schemas.microsoft.com/office/drawing/2014/main" id="{4487530C-F7DA-4AE2-A039-020D4795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TRIPEDAL</a:t>
            </a:r>
            <a:r>
              <a:rPr lang="en-US" altLang="en-US" sz="2400"/>
              <a:t>: adj. HAVING THREE FEET</a:t>
            </a:r>
          </a:p>
        </p:txBody>
      </p:sp>
      <p:sp>
        <p:nvSpPr>
          <p:cNvPr id="32777" name="Text Box 13">
            <a:extLst>
              <a:ext uri="{FF2B5EF4-FFF2-40B4-BE49-F238E27FC236}">
                <a16:creationId xmlns:a16="http://schemas.microsoft.com/office/drawing/2014/main" id="{661309EF-48B5-4994-BD27-C0F99DEE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10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WISHING HE WERE </a:t>
            </a:r>
            <a:r>
              <a:rPr lang="en-US" altLang="en-US" sz="2400" b="1" i="1" u="sng"/>
              <a:t>DIPTERAL</a:t>
            </a:r>
            <a:r>
              <a:rPr lang="en-US" altLang="en-US" sz="2400"/>
              <a:t>, THIS </a:t>
            </a:r>
            <a:r>
              <a:rPr lang="en-US" altLang="en-US" sz="2400" b="1" i="1" u="sng"/>
              <a:t>TRIPEDAL</a:t>
            </a:r>
            <a:r>
              <a:rPr lang="en-US" altLang="en-US" sz="2400"/>
              <a:t> DOG IS DREAMING.</a:t>
            </a:r>
          </a:p>
        </p:txBody>
      </p:sp>
      <p:sp>
        <p:nvSpPr>
          <p:cNvPr id="32778" name="Text Box 15">
            <a:extLst>
              <a:ext uri="{FF2B5EF4-FFF2-40B4-BE49-F238E27FC236}">
                <a16:creationId xmlns:a16="http://schemas.microsoft.com/office/drawing/2014/main" id="{73A16DB7-E1DF-4D12-BEB7-F225A90C6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087438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DIPTERAL</a:t>
            </a:r>
            <a:r>
              <a:rPr lang="en-US" altLang="en-US" sz="2400"/>
              <a:t>: adj. HAVING 2 WINGS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43DA0C2-D0BD-4929-9EFA-76E1526D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07698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BDA361-73FE-44A8-9F61-801263E44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13">
                        <a14:backgroundMark x1="10063" y1="6250" x2="50943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30" y="3579427"/>
            <a:ext cx="1229070" cy="99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041F51D7-FAD0-4D21-A4E2-68D00467B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72684-DB8E-4593-A22F-500559579C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C88DDEA-3F67-4BFD-870C-664A7F0F3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D53A212-57B4-4908-AA5D-F0591E8B7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ADEILRST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CAB0-BF93-46C3-A63D-B63AD980F695}"/>
              </a:ext>
            </a:extLst>
          </p:cNvPr>
          <p:cNvSpPr txBox="1"/>
          <p:nvPr/>
        </p:nvSpPr>
        <p:spPr>
          <a:xfrm>
            <a:off x="3124200" y="5792788"/>
            <a:ext cx="5105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THREE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C70F03A9-9F09-45CB-A50C-C3AE55DE1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9513B-DFCC-4F00-983A-DD6C8107E1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A4F9F01-781D-461D-ABD6-9B8112256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CF7B1E"/>
                </a:solidFill>
                <a:latin typeface="Scramble" panose="020B0603050302020204" pitchFamily="34" charset="0"/>
              </a:rPr>
              <a:t>ADEILRST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F996FCC-D6B6-4F05-8BC3-BEA950190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9438" y="769938"/>
            <a:ext cx="7239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DILATERS</a:t>
            </a:r>
          </a:p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LARDIEST</a:t>
            </a:r>
          </a:p>
          <a:p>
            <a:pPr eaLnBrk="1" hangingPunct="1"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REDTAILS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B5AF3793-C681-4C6B-B9D0-2A68CE1E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8738"/>
            <a:ext cx="91154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179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DIALERS + T    RETAILS + D   TIRADES + L    DILATES + R     TRAILED + S</a:t>
            </a:r>
            <a:r>
              <a:rPr lang="en-US" altLang="en-US" sz="2000" dirty="0">
                <a:solidFill>
                  <a:srgbClr val="179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 </a:t>
            </a:r>
          </a:p>
        </p:txBody>
      </p:sp>
      <p:pic>
        <p:nvPicPr>
          <p:cNvPr id="36870" name="Picture 7">
            <a:extLst>
              <a:ext uri="{FF2B5EF4-FFF2-40B4-BE49-F238E27FC236}">
                <a16:creationId xmlns:a16="http://schemas.microsoft.com/office/drawing/2014/main" id="{260D1B06-769D-4337-B491-8B25738B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476625"/>
            <a:ext cx="23622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>
            <a:extLst>
              <a:ext uri="{FF2B5EF4-FFF2-40B4-BE49-F238E27FC236}">
                <a16:creationId xmlns:a16="http://schemas.microsoft.com/office/drawing/2014/main" id="{7F06C3C3-51B3-4BE7-A7D7-8739E847B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2416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AutoShape 15">
            <a:extLst>
              <a:ext uri="{FF2B5EF4-FFF2-40B4-BE49-F238E27FC236}">
                <a16:creationId xmlns:a16="http://schemas.microsoft.com/office/drawing/2014/main" id="{0FD0D61C-B7D9-4EB6-B1FC-664BDD98E5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6875" name="AutoShape 17">
            <a:extLst>
              <a:ext uri="{FF2B5EF4-FFF2-40B4-BE49-F238E27FC236}">
                <a16:creationId xmlns:a16="http://schemas.microsoft.com/office/drawing/2014/main" id="{61DC53CC-108A-471E-90D5-E6E74CA5B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6876" name="AutoShape 19">
            <a:extLst>
              <a:ext uri="{FF2B5EF4-FFF2-40B4-BE49-F238E27FC236}">
                <a16:creationId xmlns:a16="http://schemas.microsoft.com/office/drawing/2014/main" id="{326D9C80-30DF-47AE-99E5-71A361F17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6877" name="AutoShape 21">
            <a:extLst>
              <a:ext uri="{FF2B5EF4-FFF2-40B4-BE49-F238E27FC236}">
                <a16:creationId xmlns:a16="http://schemas.microsoft.com/office/drawing/2014/main" id="{F80D196B-FF29-4B8D-BB91-047D641D9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8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6878" name="AutoShape 23">
            <a:extLst>
              <a:ext uri="{FF2B5EF4-FFF2-40B4-BE49-F238E27FC236}">
                <a16:creationId xmlns:a16="http://schemas.microsoft.com/office/drawing/2014/main" id="{B89740CD-F998-46C7-95EB-1E7CAE2090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02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6879" name="Oval Callout 1">
            <a:extLst>
              <a:ext uri="{FF2B5EF4-FFF2-40B4-BE49-F238E27FC236}">
                <a16:creationId xmlns:a16="http://schemas.microsoft.com/office/drawing/2014/main" id="{8904DF7B-2E77-4C94-9B12-66E6FB60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625725"/>
            <a:ext cx="1066800" cy="8413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5D557-516A-49D8-B9A4-C6FA4F232187}"/>
              </a:ext>
            </a:extLst>
          </p:cNvPr>
          <p:cNvSpPr txBox="1"/>
          <p:nvPr/>
        </p:nvSpPr>
        <p:spPr>
          <a:xfrm>
            <a:off x="8261350" y="2722563"/>
            <a:ext cx="8540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Uhh</a:t>
            </a:r>
            <a:r>
              <a:rPr lang="en-US" dirty="0">
                <a:latin typeface="+mj-lt"/>
              </a:rPr>
              <a:t>…no.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43C583A7-A70C-4B3D-91E7-7298D700B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77535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_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3020AD08-D262-4542-B6B7-C1DD24E7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252478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_</a:t>
            </a: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9A6D0031-0761-44BD-9A7E-82F72ECB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000" y1="24270" x2="49500" y2="49888"/>
                        <a14:foregroundMark x1="49500" y1="49888" x2="50250" y2="51685"/>
                        <a14:foregroundMark x1="31750" y1="26292" x2="68000" y2="26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9071" y="3938588"/>
            <a:ext cx="2124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3">
            <a:extLst>
              <a:ext uri="{FF2B5EF4-FFF2-40B4-BE49-F238E27FC236}">
                <a16:creationId xmlns:a16="http://schemas.microsoft.com/office/drawing/2014/main" id="{7AE11914-08B6-4624-BBBA-73F7790D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88312" l="7143" r="94643">
                        <a14:foregroundMark x1="13393" y1="22078" x2="63393" y2="31169"/>
                        <a14:foregroundMark x1="63393" y1="31169" x2="83929" y2="27273"/>
                        <a14:foregroundMark x1="83929" y1="27273" x2="86607" y2="19481"/>
                        <a14:foregroundMark x1="90179" y1="31169" x2="89286" y2="77922"/>
                        <a14:foregroundMark x1="89286" y1="77922" x2="89286" y2="79221"/>
                        <a14:foregroundMark x1="91964" y1="12987" x2="94643" y2="63636"/>
                        <a14:foregroundMark x1="7143" y1="9091" x2="33929" y2="59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108" y="5096668"/>
            <a:ext cx="1207656" cy="8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69963E-7C0F-4AC9-8FAE-CE5C7155A359}"/>
              </a:ext>
            </a:extLst>
          </p:cNvPr>
          <p:cNvSpPr txBox="1">
            <a:spLocks noChangeArrowheads="1"/>
          </p:cNvSpPr>
          <p:nvPr/>
        </p:nvSpPr>
        <p:spPr>
          <a:xfrm>
            <a:off x="686358" y="1018382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ADEILRT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BE7C6-071D-4F0F-95C2-72AD16A0CC47}"/>
              </a:ext>
            </a:extLst>
          </p:cNvPr>
          <p:cNvSpPr txBox="1"/>
          <p:nvPr/>
        </p:nvSpPr>
        <p:spPr>
          <a:xfrm>
            <a:off x="381000" y="2826038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dirty="0">
                <a:latin typeface="+mj-lt"/>
              </a:rPr>
              <a:t>then make sure you are viewing your downloaded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260759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EAE3BC8B-D03E-4CB6-AAB3-7C43A0926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CF07F6-CC74-46D8-98AC-085A94F6D8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B7ED77B-DAAC-47B5-AFA2-EBF94D843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B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E6841E8-B0EA-429D-A249-D3B2751A2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ABDEILRT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C1290-7FD2-4CB0-B992-A2434FEB38C0}"/>
              </a:ext>
            </a:extLst>
          </p:cNvPr>
          <p:cNvSpPr txBox="1"/>
          <p:nvPr/>
        </p:nvSpPr>
        <p:spPr>
          <a:xfrm>
            <a:off x="3505200" y="571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E2CF721F-91A7-416E-AAB5-73F1F3E6A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C2B510-E432-4DBA-99A7-7226DF60AB6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3A28745-B51C-4EA6-B225-C4A2DB7E3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F7B1E"/>
                </a:solidFill>
                <a:latin typeface="Scramble" panose="020B0603050302020204" pitchFamily="34" charset="0"/>
              </a:rPr>
              <a:t>ABDEILRT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B786746-1B6D-44CD-BFFD-53CBF1B20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52538"/>
            <a:ext cx="79248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LIBRATED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73B77D1B-CCB4-4F06-8E6E-221663BC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0613"/>
            <a:ext cx="81534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/>
              <a:t>LIBRATED</a:t>
            </a:r>
            <a:r>
              <a:rPr lang="en-US" altLang="en-US" sz="2800"/>
              <a:t>: MOVED FROM SIDE TO SIDE</a:t>
            </a:r>
            <a:r>
              <a:rPr lang="en-US" altLang="en-US" sz="3600"/>
              <a:t> </a:t>
            </a:r>
            <a:r>
              <a:rPr lang="en-US" altLang="en-US" sz="2800"/>
              <a:t>(LIBRATE, LIBRATED, LIBRATES, LIBRATING)</a:t>
            </a:r>
          </a:p>
        </p:txBody>
      </p:sp>
      <p:pic>
        <p:nvPicPr>
          <p:cNvPr id="40966" name="Picture 6" descr="WhoWhatWhenAir tower">
            <a:extLst>
              <a:ext uri="{FF2B5EF4-FFF2-40B4-BE49-F238E27FC236}">
                <a16:creationId xmlns:a16="http://schemas.microsoft.com/office/drawing/2014/main" id="{16143908-834D-46F5-9677-25759809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22717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>
            <a:extLst>
              <a:ext uri="{FF2B5EF4-FFF2-40B4-BE49-F238E27FC236}">
                <a16:creationId xmlns:a16="http://schemas.microsoft.com/office/drawing/2014/main" id="{3BCD13D5-DA2E-4730-A2BC-9C05CB3C9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472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DURING </a:t>
            </a:r>
            <a:r>
              <a:rPr lang="en-US" altLang="en-US" sz="2000" i="1"/>
              <a:t>BLASTIER</a:t>
            </a:r>
            <a:r>
              <a:rPr lang="en-US" altLang="en-US" sz="2000"/>
              <a:t> WINDS, THIS STRUCTURE ACTUALLY </a:t>
            </a:r>
            <a:r>
              <a:rPr lang="en-US" altLang="en-US" sz="2000" i="1"/>
              <a:t>LIBRATES</a:t>
            </a:r>
            <a:r>
              <a:rPr lang="en-US" altLang="en-US" sz="2000"/>
              <a:t>.  LOOK, IT </a:t>
            </a:r>
            <a:r>
              <a:rPr lang="en-US" altLang="en-US" sz="2000" b="1" i="1" u="sng"/>
              <a:t>LIBRATED</a:t>
            </a:r>
            <a:r>
              <a:rPr lang="en-US" altLang="en-US" sz="2000"/>
              <a:t>!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C3E3052-08F4-43E2-A21F-169B1C55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038" y="12954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_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86F9C78-9634-4597-8D97-4F81E58CD2A8}"/>
              </a:ext>
            </a:extLst>
          </p:cNvPr>
          <p:cNvSpPr/>
          <p:nvPr/>
        </p:nvSpPr>
        <p:spPr>
          <a:xfrm>
            <a:off x="5791200" y="3733800"/>
            <a:ext cx="762000" cy="2286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FE6B13D1-9F9C-41FA-BAA5-3D5266752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4BAA05-FE03-4770-98DD-8429F63B04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A1F5DDB-253E-40DA-9EDC-9D514B67A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E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8F1A033-AA67-4AEC-803D-5D8CE58B1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ADEEILRT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9FDCF-0A1B-4289-9031-E60740753346}"/>
              </a:ext>
            </a:extLst>
          </p:cNvPr>
          <p:cNvSpPr txBox="1"/>
          <p:nvPr/>
        </p:nvSpPr>
        <p:spPr>
          <a:xfrm>
            <a:off x="3124200" y="5792788"/>
            <a:ext cx="5105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THREE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0E170EEB-2AE5-4C5C-BC6E-21BB620A7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1996CE-CB95-4257-B503-2BB6CBF36E7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25CB117-6AA1-432E-8E00-82F576ADE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F7B1E"/>
                </a:solidFill>
                <a:latin typeface="Scramble" panose="020B0603050302020204" pitchFamily="34" charset="0"/>
              </a:rPr>
              <a:t>ADEEILRT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C7B8BDA-09B9-4836-A920-BB446F531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DETAILER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ELATERID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RETAILED</a:t>
            </a:r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6B90F224-437A-4BEB-B467-709D59C68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9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ELATERID</a:t>
            </a:r>
            <a:r>
              <a:rPr lang="en-US" altLang="en-US" sz="2400"/>
              <a:t>: n. AN ELATER, OR CLICK BEETLE</a:t>
            </a:r>
          </a:p>
        </p:txBody>
      </p:sp>
      <p:pic>
        <p:nvPicPr>
          <p:cNvPr id="45062" name="Picture 6" descr="Real-Bug-Jewelry-Man-Made-Amber">
            <a:extLst>
              <a:ext uri="{FF2B5EF4-FFF2-40B4-BE49-F238E27FC236}">
                <a16:creationId xmlns:a16="http://schemas.microsoft.com/office/drawing/2014/main" id="{5E8EA3A2-B74E-44F0-8F31-199A1CB7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1398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>
            <a:extLst>
              <a:ext uri="{FF2B5EF4-FFF2-40B4-BE49-F238E27FC236}">
                <a16:creationId xmlns:a16="http://schemas.microsoft.com/office/drawing/2014/main" id="{4D6BB8A8-F3A3-4141-AF3F-567A0487E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13325"/>
            <a:ext cx="5867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THE </a:t>
            </a:r>
            <a:r>
              <a:rPr lang="en-US" altLang="en-US" sz="2000" b="1" i="1" u="sng"/>
              <a:t>DETAILER</a:t>
            </a:r>
            <a:r>
              <a:rPr lang="en-US" altLang="en-US" sz="2000"/>
              <a:t> OF THE JEWELRY LINE, KNOWING THAT THE </a:t>
            </a:r>
            <a:r>
              <a:rPr lang="en-US" altLang="en-US" sz="2000" b="1" i="1" u="sng"/>
              <a:t>ELATERID</a:t>
            </a:r>
            <a:r>
              <a:rPr lang="en-US" altLang="en-US" sz="2000"/>
              <a:t> EARRING SET </a:t>
            </a:r>
            <a:r>
              <a:rPr lang="en-US" altLang="en-US" sz="2000" b="1" i="1" u="sng"/>
              <a:t>RETAILED</a:t>
            </a:r>
            <a:r>
              <a:rPr lang="en-US" altLang="en-US" sz="2000"/>
              <a:t> FOR PLENTY IN A FOREIGN MARKET, MADE THE SALE.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2287B04F-54F3-4766-AD2A-F6E3757F4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287959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/>
              <a:t>S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65D506D1-7D66-47FD-A25F-2E6EB60C9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362200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/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B7ABD-73C5-4A09-9B1C-8579EF26FB55}"/>
              </a:ext>
            </a:extLst>
          </p:cNvPr>
          <p:cNvSpPr txBox="1"/>
          <p:nvPr/>
        </p:nvSpPr>
        <p:spPr>
          <a:xfrm>
            <a:off x="2819400" y="6411913"/>
            <a:ext cx="541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CF7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ATELIER + D,   EAR-TIDE + L,   TRAILED +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/>
      <p:bldP spid="1259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DF0E4CE3-F2F3-4255-B081-95CBE9A75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C5DA7C-0FF3-45C0-8F0F-1D6903B19A1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8BF156A-9DB8-4322-B749-92A768BF2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8B38907-AB04-4F7D-B31A-76E78F6B3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ADEILRTT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32826-9FF5-4641-894B-0E5671C0FE52}"/>
              </a:ext>
            </a:extLst>
          </p:cNvPr>
          <p:cNvSpPr txBox="1"/>
          <p:nvPr/>
        </p:nvSpPr>
        <p:spPr>
          <a:xfrm>
            <a:off x="3505200" y="571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93C6E0F9-2804-42C4-9828-F4A3EF1F3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CE0ABB-161D-4295-A36B-5D2B79E6FC1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CF0AF28-203E-4EC7-A3D1-1B9CB8302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F7B1E"/>
                </a:solidFill>
                <a:latin typeface="Scramble" panose="020B0603050302020204" pitchFamily="34" charset="0"/>
              </a:rPr>
              <a:t>ADEILRTT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08B13FD-17CD-4D5E-AE5D-22CB2F79E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DETRITAL</a:t>
            </a:r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CCB80BA7-B99D-4A74-8A0D-5C3E67CF4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76463"/>
            <a:ext cx="822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DETRITAL</a:t>
            </a:r>
            <a:r>
              <a:rPr lang="en-US" altLang="en-US"/>
              <a:t>: adj. DESCRIBING </a:t>
            </a:r>
            <a:r>
              <a:rPr lang="en-US" altLang="en-US" u="sng"/>
              <a:t>DETRITUS</a:t>
            </a:r>
            <a:r>
              <a:rPr lang="en-US" altLang="en-US"/>
              <a:t>, PIECES OF ROCK</a:t>
            </a:r>
          </a:p>
        </p:txBody>
      </p:sp>
      <p:pic>
        <p:nvPicPr>
          <p:cNvPr id="49158" name="Picture 10" descr="081%20M%20RockyTrail">
            <a:extLst>
              <a:ext uri="{FF2B5EF4-FFF2-40B4-BE49-F238E27FC236}">
                <a16:creationId xmlns:a16="http://schemas.microsoft.com/office/drawing/2014/main" id="{C6B76C48-0122-4414-89B9-D968653D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503613"/>
            <a:ext cx="3810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WordArt 11">
            <a:extLst>
              <a:ext uri="{FF2B5EF4-FFF2-40B4-BE49-F238E27FC236}">
                <a16:creationId xmlns:a16="http://schemas.microsoft.com/office/drawing/2014/main" id="{5D57F92C-B67C-46C7-8BCA-C86BD27F4C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8899">
            <a:off x="4038600" y="4903788"/>
            <a:ext cx="609600" cy="228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A746F612-1773-44FF-9C79-BC0B0AC69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C1F0FA-5142-4CE9-B5EE-158DD1FD07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57F4E66-236F-4ABC-943B-9C75B31B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B3E0E4A-CE12-488C-A162-44DCF135B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THAT’S IT! THE DIFFICULT BINGOS: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83640B2F-274C-49EE-9EEB-8F3F81E2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62200"/>
            <a:ext cx="9220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ARTICLED  LACERTID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DIPTERAL  TRIPEDAL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LIBRATED  ELATERID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LARIATED  DETRITAL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TRIALLED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6D7AF228-DA12-4756-997B-853A58628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99F5F-4A9D-47D7-AA04-299913357A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A4B5985-6299-4B52-8AC2-2B413FA87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TRAILED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983FE9C-6139-4062-80F7-24B980F3C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DA123866.wav">
            <a:hlinkClick r:id="" action="ppaction://media"/>
            <a:extLst>
              <a:ext uri="{FF2B5EF4-FFF2-40B4-BE49-F238E27FC236}">
                <a16:creationId xmlns:a16="http://schemas.microsoft.com/office/drawing/2014/main" id="{3D0DE2AA-1EDF-497B-A120-BED74BD03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60536491-FE58-43B8-B808-2564FD531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2B1277-B06B-4A88-8D5F-FBEB5E6A21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F7EDAE7-63E4-4EEB-AD50-BFAE84E5D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TRAILED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7CCCD1D-B7E4-4A56-ACC6-6E1AF39D1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7163"/>
            <a:ext cx="94488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8000" dirty="0"/>
              <a:t>L.A. COP’S BEAT</a:t>
            </a:r>
          </a:p>
        </p:txBody>
      </p:sp>
      <p:pic>
        <p:nvPicPr>
          <p:cNvPr id="57349" name="Picture 6" descr="cop">
            <a:extLst>
              <a:ext uri="{FF2B5EF4-FFF2-40B4-BE49-F238E27FC236}">
                <a16:creationId xmlns:a16="http://schemas.microsoft.com/office/drawing/2014/main" id="{79986804-9146-4770-9920-809B9F70A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450" y="2846388"/>
            <a:ext cx="24145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">
            <a:extLst>
              <a:ext uri="{FF2B5EF4-FFF2-40B4-BE49-F238E27FC236}">
                <a16:creationId xmlns:a16="http://schemas.microsoft.com/office/drawing/2014/main" id="{BBD02E0C-DFFB-4E3C-A0AD-28117364CA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3493">
            <a:off x="3713163" y="4900613"/>
            <a:ext cx="5715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2">
            <a:extLst>
              <a:ext uri="{FF2B5EF4-FFF2-40B4-BE49-F238E27FC236}">
                <a16:creationId xmlns:a16="http://schemas.microsoft.com/office/drawing/2014/main" id="{4A6557BD-0E0E-45B1-BDDF-1A2A000EBF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2846388"/>
            <a:ext cx="25177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3">
            <a:extLst>
              <a:ext uri="{FF2B5EF4-FFF2-40B4-BE49-F238E27FC236}">
                <a16:creationId xmlns:a16="http://schemas.microsoft.com/office/drawing/2014/main" id="{69B2419A-7EBA-49F2-89D7-649EA5601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13" y="2844800"/>
            <a:ext cx="2630487" cy="168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C63AC-79EE-4D96-AC03-6FB6CA85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49785-B51E-4CD9-B133-B6133B4A72D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21805-5C02-4058-BA89-62092BD0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84" y="1905000"/>
            <a:ext cx="8726816" cy="381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B14B1C1-654E-49D5-97F1-5DC212DCF40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TRAILED.</a:t>
            </a:r>
          </a:p>
        </p:txBody>
      </p:sp>
    </p:spTree>
    <p:extLst>
      <p:ext uri="{BB962C8B-B14F-4D97-AF65-F5344CB8AC3E}">
        <p14:creationId xmlns:p14="http://schemas.microsoft.com/office/powerpoint/2010/main" val="336096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C63AC-79EE-4D96-AC03-6FB6CA85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49785-B51E-4CD9-B133-B6133B4A72D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1E557D4B-27FE-4019-B42D-5489F7EF750F}"/>
              </a:ext>
            </a:extLst>
          </p:cNvPr>
          <p:cNvSpPr txBox="1">
            <a:spLocks noChangeArrowheads="1"/>
          </p:cNvSpPr>
          <p:nvPr/>
        </p:nvSpPr>
        <p:spPr>
          <a:xfrm>
            <a:off x="686358" y="1018382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ADEILRT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58AF0-191B-0CF1-7859-44DE7EC06024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2B815-F5BD-2CC7-AE3A-2844AE6A0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57709-E69E-2379-3F59-C426EFF8BCD9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F5069-F439-70D5-646C-279187781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C4670-5140-994A-70D2-491FA63C58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2AE2A1-BE6C-AB75-27AD-5ED0056FE3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96ED7-62B6-E13A-90D6-F8D6AECD7274}"/>
              </a:ext>
            </a:extLst>
          </p:cNvPr>
          <p:cNvSpPr txBox="1"/>
          <p:nvPr/>
        </p:nvSpPr>
        <p:spPr>
          <a:xfrm>
            <a:off x="1524000" y="6179267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latin typeface="+mj-lt"/>
                <a:ea typeface="ＭＳ Ｐゴシック" charset="0"/>
              </a:rPr>
              <a:t>F5</a:t>
            </a:r>
            <a:r>
              <a:rPr lang="en-US" b="1" dirty="0">
                <a:latin typeface="+mj-lt"/>
                <a:ea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latin typeface="+mj-lt"/>
                <a:ea typeface="ＭＳ Ｐゴシック" charset="0"/>
              </a:rPr>
              <a:t>Џ</a:t>
            </a:r>
            <a:r>
              <a:rPr lang="en-US" dirty="0"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99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>
            <a:extLst>
              <a:ext uri="{FF2B5EF4-FFF2-40B4-BE49-F238E27FC236}">
                <a16:creationId xmlns:a16="http://schemas.microsoft.com/office/drawing/2014/main" id="{A957A28E-B29E-4070-8BE8-AA355EF76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113" y="3321050"/>
            <a:ext cx="25177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D62A07A7-0B96-49EE-B84A-CDEAC8C77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4408F4-9B94-4BB5-9B5C-7BAB97EC519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4581BF19-1795-4F22-8097-FC5DCBF88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dirty="0"/>
              <a:t>THE END!</a:t>
            </a:r>
          </a:p>
        </p:txBody>
      </p:sp>
      <p:pic>
        <p:nvPicPr>
          <p:cNvPr id="59397" name="Picture 4" descr="j0283031">
            <a:extLst>
              <a:ext uri="{FF2B5EF4-FFF2-40B4-BE49-F238E27FC236}">
                <a16:creationId xmlns:a16="http://schemas.microsoft.com/office/drawing/2014/main" id="{CF1778CC-7D16-47AE-99BD-901B73804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013" y="4267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0795E3-CD97-4253-A605-5E2DB343A6A1}"/>
              </a:ext>
            </a:extLst>
          </p:cNvPr>
          <p:cNvSpPr txBox="1"/>
          <p:nvPr/>
        </p:nvSpPr>
        <p:spPr>
          <a:xfrm>
            <a:off x="3429000" y="187476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TRAILED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8512C-A65F-4FC5-9284-DE1EE363B09B}"/>
              </a:ext>
            </a:extLst>
          </p:cNvPr>
          <p:cNvSpPr txBox="1"/>
          <p:nvPr/>
        </p:nvSpPr>
        <p:spPr>
          <a:xfrm>
            <a:off x="2743200" y="5105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L.A. COP’S BEAT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1ED6BE31-1F61-4344-9AD8-DFD197342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A018DB-06E3-4681-AFE4-29F1F5D2D2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25DCC80-0C64-47D4-8C4D-8695A363E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7748" y="2616994"/>
            <a:ext cx="88392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OF THE FOUR 7-LETTER WORDS, 	    WHICH SHOULD WE USE                 		   AS A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C71B1A-7196-4FBE-A8C0-4D2763E90688}"/>
              </a:ext>
            </a:extLst>
          </p:cNvPr>
          <p:cNvSpPr txBox="1">
            <a:spLocks noChangeArrowheads="1"/>
          </p:cNvSpPr>
          <p:nvPr/>
        </p:nvSpPr>
        <p:spPr>
          <a:xfrm>
            <a:off x="686358" y="1018382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ADEILRT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CFFF07B6-875A-4876-9755-4DA283F2E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AF30BA-E058-436B-896A-E11465AEB0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2C2B40A-A28D-4AA0-90A7-E8A646969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F7B1E"/>
                </a:solidFill>
                <a:latin typeface="Scramble" panose="020B0603050302020204" pitchFamily="34" charset="0"/>
              </a:rPr>
              <a:t>ADEILRT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9BEA72B8-8D48-40F1-92A1-968EFD5E7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0F131BC1-5CE2-416E-8396-67120C80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563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 THE OTHER GOOD WORDS: </a:t>
            </a:r>
            <a:r>
              <a:rPr lang="en-US" altLang="en-US" sz="2400" u="sng" dirty="0"/>
              <a:t>REDTAIL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DILATER</a:t>
            </a:r>
            <a:r>
              <a:rPr lang="en-US" altLang="en-US" sz="2400" dirty="0"/>
              <a:t> &amp; </a:t>
            </a:r>
            <a:r>
              <a:rPr lang="en-US" altLang="en-US" sz="2400" u="sng" dirty="0"/>
              <a:t>TRIALED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48B950B7-6A35-4FBC-9B8A-86B1A875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985544"/>
            <a:ext cx="6553200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DIALER + T,  TIRADE + L,  </a:t>
            </a:r>
            <a:r>
              <a:rPr lang="en-US" altLang="en-US" sz="2000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+ D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F2313F5-9150-41C8-83ED-A577BFC3E820}"/>
              </a:ext>
            </a:extLst>
          </p:cNvPr>
          <p:cNvSpPr txBox="1">
            <a:spLocks noChangeArrowheads="1"/>
          </p:cNvSpPr>
          <p:nvPr/>
        </p:nvSpPr>
        <p:spPr>
          <a:xfrm>
            <a:off x="686358" y="1018382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TRAILED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020CF65A-E4AB-4D70-BF91-8C94FE4CC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107718-41D6-4575-940F-0B9A80A299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7C1F523-1CCD-4E76-A198-C8E728D59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513121"/>
            <a:ext cx="8229600" cy="208359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	 WHAT MNEMONIC PHRASE   	   CAN WE ASSOCIATE          	WITH THIS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6CDEF9-F954-4ECE-902E-871E1980839A}"/>
              </a:ext>
            </a:extLst>
          </p:cNvPr>
          <p:cNvSpPr txBox="1">
            <a:spLocks noChangeArrowheads="1"/>
          </p:cNvSpPr>
          <p:nvPr/>
        </p:nvSpPr>
        <p:spPr>
          <a:xfrm>
            <a:off x="686358" y="1018382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TRAILED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6D3C4FDD-46C1-47C6-8F93-7E0F199AC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947A13-EE04-4364-B53C-10F7A410AA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422A910-D7FA-4B23-8396-71B2F8912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TRAILED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CAD45EA-AEB7-4EB9-BB05-3856B28BD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7163"/>
            <a:ext cx="94488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8000"/>
              <a:t>L.A. COP’S BEAT</a:t>
            </a:r>
          </a:p>
        </p:txBody>
      </p:sp>
      <p:pic>
        <p:nvPicPr>
          <p:cNvPr id="12293" name="Picture 6" descr="cop">
            <a:extLst>
              <a:ext uri="{FF2B5EF4-FFF2-40B4-BE49-F238E27FC236}">
                <a16:creationId xmlns:a16="http://schemas.microsoft.com/office/drawing/2014/main" id="{C8514C26-2A6F-4130-A6A3-13BD2901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450" y="2846388"/>
            <a:ext cx="24145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4160F9C0-9395-4AA7-BB92-2D3D639C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3365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">
            <a:extLst>
              <a:ext uri="{FF2B5EF4-FFF2-40B4-BE49-F238E27FC236}">
                <a16:creationId xmlns:a16="http://schemas.microsoft.com/office/drawing/2014/main" id="{C4A53F55-DD4B-4A1C-BE2C-12340C02BC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3493">
            <a:off x="3713163" y="4900613"/>
            <a:ext cx="5715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>
            <a:extLst>
              <a:ext uri="{FF2B5EF4-FFF2-40B4-BE49-F238E27FC236}">
                <a16:creationId xmlns:a16="http://schemas.microsoft.com/office/drawing/2014/main" id="{2370CB72-CB8C-4D99-B3F0-6CF3496CFB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2846388"/>
            <a:ext cx="25177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>
            <a:extLst>
              <a:ext uri="{FF2B5EF4-FFF2-40B4-BE49-F238E27FC236}">
                <a16:creationId xmlns:a16="http://schemas.microsoft.com/office/drawing/2014/main" id="{2944701C-4112-482C-B2E4-AB44E67857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13" y="2844800"/>
            <a:ext cx="26304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851C86ED-6312-49E2-B687-CB18179AA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30387C-E078-4FC9-965D-E92F916F74B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279F759-4F0F-4F15-9136-7A91B6CC6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TRAILED</a:t>
            </a:r>
            <a:b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rgbClr val="CF7B1E"/>
                </a:solidFill>
                <a:latin typeface="Scramble" panose="020B0603050302020204" pitchFamily="34" charset="0"/>
              </a:rPr>
              <a:t>L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DF5EEF-1AD7-46C6-9D3A-2EFB7165C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ADEILLRT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898C4-17DD-4AE7-89C1-FA247C70CD99}"/>
              </a:ext>
            </a:extLst>
          </p:cNvPr>
          <p:cNvSpPr txBox="1"/>
          <p:nvPr/>
        </p:nvSpPr>
        <p:spPr>
          <a:xfrm>
            <a:off x="3505200" y="571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CF057731-DA62-4364-9CE3-3C96F0E55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8F180-A3FA-46A2-AF6D-40CE923AD9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AA75945-A2D0-4F32-BEEE-EB8AE463A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F7B1E"/>
                </a:solidFill>
                <a:latin typeface="Scramble" panose="020B0603050302020204" pitchFamily="34" charset="0"/>
              </a:rPr>
              <a:t>ADEILLRT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1C509BA-92AC-4074-B737-EB2C3BA56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65225"/>
            <a:ext cx="792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TRIALLED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B0616C20-75BF-48CB-A31E-02854FC7F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TRIALLED</a:t>
            </a:r>
            <a:r>
              <a:rPr lang="en-US" altLang="en-US" sz="2800" dirty="0"/>
              <a:t>: v. TO TEST SOMETHING TO ASSESS IT’S PERFORMANCE</a:t>
            </a:r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id="{06204A22-542D-4974-8CA8-7A51DD030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3028950" y="3892550"/>
            <a:ext cx="30670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9D4BF-870E-4D99-A4D2-94C0783DC945}"/>
              </a:ext>
            </a:extLst>
          </p:cNvPr>
          <p:cNvSpPr txBox="1"/>
          <p:nvPr/>
        </p:nvSpPr>
        <p:spPr>
          <a:xfrm>
            <a:off x="990600" y="3910013"/>
            <a:ext cx="17526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TRIAL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TRIALS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TRIALED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TRIALING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87DC3-8FA6-49E9-A44A-9CDE1500EB5B}"/>
              </a:ext>
            </a:extLst>
          </p:cNvPr>
          <p:cNvSpPr txBox="1"/>
          <p:nvPr/>
        </p:nvSpPr>
        <p:spPr>
          <a:xfrm>
            <a:off x="6792913" y="3878263"/>
            <a:ext cx="19431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TRIAL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TRIALS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TRIA</a:t>
            </a:r>
            <a:r>
              <a:rPr lang="en-US" sz="2400" u="sng" dirty="0">
                <a:latin typeface="+mj-lt"/>
              </a:rPr>
              <a:t>LL</a:t>
            </a:r>
            <a:r>
              <a:rPr lang="en-US" sz="2400" dirty="0">
                <a:latin typeface="+mj-lt"/>
              </a:rPr>
              <a:t>ED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TRIA</a:t>
            </a:r>
            <a:r>
              <a:rPr lang="en-US" sz="2400" u="sng" dirty="0">
                <a:latin typeface="+mj-lt"/>
              </a:rPr>
              <a:t>LL</a:t>
            </a:r>
            <a:r>
              <a:rPr lang="en-US" sz="2400" dirty="0">
                <a:latin typeface="+mj-lt"/>
              </a:rPr>
              <a:t>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99CC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AE2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CC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AE2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Macintosh PowerPoint</Application>
  <PresentationFormat>On-screen Show (4:3)</PresentationFormat>
  <Paragraphs>235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Times New Roman</vt:lpstr>
      <vt:lpstr>Scramble</vt:lpstr>
      <vt:lpstr>Brush Script MT</vt:lpstr>
      <vt:lpstr>ＭＳ Ｐゴシック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ADEILRT</vt:lpstr>
      <vt:lpstr>PowerPoint Presentation</vt:lpstr>
      <vt:lpstr>TRAILED</vt:lpstr>
      <vt:lpstr>TRAILED L  </vt:lpstr>
      <vt:lpstr>ADEILLRT</vt:lpstr>
      <vt:lpstr>TRAILED A </vt:lpstr>
      <vt:lpstr>AADEILRT</vt:lpstr>
      <vt:lpstr>TRAILED C  </vt:lpstr>
      <vt:lpstr>ACDEILRT</vt:lpstr>
      <vt:lpstr>TRAILED O  </vt:lpstr>
      <vt:lpstr>ADEILORT</vt:lpstr>
      <vt:lpstr>TRAILED P  </vt:lpstr>
      <vt:lpstr>ADEILPRT</vt:lpstr>
      <vt:lpstr>TRAILED S  </vt:lpstr>
      <vt:lpstr>ADEILRST</vt:lpstr>
      <vt:lpstr>TRAILED B  </vt:lpstr>
      <vt:lpstr>ABDEILRT</vt:lpstr>
      <vt:lpstr>TRAILED E  </vt:lpstr>
      <vt:lpstr>ADEEILRT</vt:lpstr>
      <vt:lpstr>TRAILED T  </vt:lpstr>
      <vt:lpstr>ADEILRTT</vt:lpstr>
      <vt:lpstr>TRAILED</vt:lpstr>
      <vt:lpstr>TRAILED</vt:lpstr>
      <vt:lpstr>TRAILED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2024-09-23T20:27:26Z</dcterms:created>
  <dcterms:modified xsi:type="dcterms:W3CDTF">2024-10-14T21:03:25Z</dcterms:modified>
</cp:coreProperties>
</file>