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417" r:id="rId3"/>
    <p:sldId id="418" r:id="rId4"/>
    <p:sldId id="257" r:id="rId5"/>
    <p:sldId id="406" r:id="rId6"/>
    <p:sldId id="258" r:id="rId7"/>
    <p:sldId id="259" r:id="rId8"/>
    <p:sldId id="404" r:id="rId9"/>
    <p:sldId id="261" r:id="rId10"/>
    <p:sldId id="362" r:id="rId11"/>
    <p:sldId id="339" r:id="rId12"/>
    <p:sldId id="380" r:id="rId13"/>
    <p:sldId id="381" r:id="rId14"/>
    <p:sldId id="407" r:id="rId15"/>
    <p:sldId id="382" r:id="rId16"/>
    <p:sldId id="378" r:id="rId17"/>
    <p:sldId id="383" r:id="rId18"/>
    <p:sldId id="377" r:id="rId19"/>
    <p:sldId id="384" r:id="rId20"/>
    <p:sldId id="376" r:id="rId21"/>
    <p:sldId id="385" r:id="rId22"/>
    <p:sldId id="408" r:id="rId23"/>
    <p:sldId id="299" r:id="rId24"/>
    <p:sldId id="300" r:id="rId25"/>
    <p:sldId id="413" r:id="rId26"/>
    <p:sldId id="415" r:id="rId27"/>
    <p:sldId id="419" r:id="rId28"/>
    <p:sldId id="302" r:id="rId29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1"/>
    </p:embeddedFont>
    <p:embeddedFont>
      <p:font typeface="Scramble" panose="020B0603050302020204" pitchFamily="34" charset="0"/>
      <p:regular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871" autoAdjust="0"/>
  </p:normalViewPr>
  <p:slideViewPr>
    <p:cSldViewPr>
      <p:cViewPr varScale="1">
        <p:scale>
          <a:sx n="110" d="100"/>
          <a:sy n="11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34347F6-54A9-40AF-8557-4EE2C74A58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49D3C4B-4F71-4956-B283-3EC40C65C2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495353E-92CC-46DD-A538-62618D8FD0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0E01E21-6DBB-48C5-B86D-AF121DBBD3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EE534431-571E-44BF-A0D4-70BFDFF1D7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FAEA4B92-57EE-4CA8-B7F7-3DF3A71B36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9E2F077-DB55-455F-9463-43CF88D3D9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599E65C-B740-4078-B352-808838E21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5082B-058F-4F98-9EA6-10B50E842FB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0897D56-20DE-441E-BBC9-06C73F708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4782539-47EA-4D55-92B7-B924A8F44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16E75EE-D919-496B-A2A2-0DCED1A7E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D77F9-0E5A-43F0-9988-4F264E19F9F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5B55700-FCEE-4817-8F0F-DEEC95712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C585F1E-DBBF-4294-8BF6-D6FD0C038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BC233F6-655D-4029-B8B7-E1B1408BC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5861C6-2AA1-4DED-8F8A-193F5AF36A8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EEE056C-C673-40C2-8805-028B321B6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74E6A79-9585-4D45-9A00-0D30C3997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3499D34-8B40-4837-A75D-FB5765532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48C92-0C7E-4593-A114-9608FC5A97E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50D4F73-9850-4C04-9EF0-5526E180B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166C782-8DA4-4023-A5E0-690DE6CEA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08F46F3-65AC-4BE9-BF5B-0EEF94B00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D78DE-814F-4A2B-911A-C0884EFCD08E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35778AA-C24E-4452-A68D-8929F61E9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3A91B84-9791-47B1-A86E-2781D22DF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9A3D40E-9FB5-4093-AC77-ED2A68679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AA3F5-C85A-47FA-B960-3F64FB69BF6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9E3F6E9-928E-43BD-9DD3-A13CD62CC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81D9E0A-40BD-4DAF-83ED-3F0FF62AF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ENTRIES</a:t>
            </a:r>
            <a:r>
              <a:rPr lang="en-US" altLang="en-US" sz="1000" dirty="0">
                <a:latin typeface="Arial" panose="020B0604020202020204" pitchFamily="34" charset="0"/>
              </a:rPr>
              <a:t>: “ENTRY: CURVY FOX, MIKE’S GLAD”                                           </a:t>
            </a:r>
            <a:r>
              <a:rPr lang="en-US" altLang="en-US" sz="1000" b="1" dirty="0">
                <a:latin typeface="Arial" panose="020B0604020202020204" pitchFamily="34" charset="0"/>
              </a:rPr>
              <a:t>STONIER</a:t>
            </a:r>
            <a:r>
              <a:rPr lang="en-US" altLang="en-US" sz="1000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I GO PROBE ROCKS: JUST HEAVENLY</a:t>
            </a:r>
            <a:r>
              <a:rPr lang="en-US" altLang="en-US" sz="1000" dirty="0">
                <a:latin typeface="Arial" panose="020B0604020202020204" pitchFamily="34" charset="0"/>
              </a:rPr>
              <a:t>”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SEE-IRON</a:t>
            </a:r>
            <a:r>
              <a:rPr lang="en-US" altLang="en-US" sz="1000" dirty="0">
                <a:latin typeface="Arial" panose="020B0604020202020204" pitchFamily="34" charset="0"/>
              </a:rPr>
              <a:t>:  *HoT DiVa PuMPeD iT, LooKeD GooD (*CoNSoNaNTS oNLY)  </a:t>
            </a:r>
            <a:r>
              <a:rPr lang="en-US" altLang="en-US" sz="1000" b="1" dirty="0">
                <a:latin typeface="Arial" panose="020B0604020202020204" pitchFamily="34" charset="0"/>
              </a:rPr>
              <a:t>IS-ON-TEE</a:t>
            </a:r>
            <a:r>
              <a:rPr lang="en-US" altLang="en-US" sz="1000" dirty="0">
                <a:latin typeface="Arial" panose="020B0604020202020204" pitchFamily="34" charset="0"/>
              </a:rPr>
              <a:t>: *TiGeR’S CoMB (*CoNSoNaNTS oNLY)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ESTRONE</a:t>
            </a:r>
            <a:r>
              <a:rPr lang="en-US" altLang="en-US" sz="1000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MMM, </a:t>
            </a:r>
            <a:r>
              <a:rPr lang="en-US" altLang="en-US" sz="1000" dirty="0">
                <a:latin typeface="Arial" panose="020B0604020202020204" pitchFamily="34" charset="0"/>
              </a:rPr>
              <a:t>FLASHING FOX”                                                               </a:t>
            </a:r>
            <a:r>
              <a:rPr lang="en-US" altLang="en-US" sz="1000" b="1" dirty="0">
                <a:latin typeface="Arial" panose="020B0604020202020204" pitchFamily="34" charset="0"/>
              </a:rPr>
              <a:t>ONE-TIRE</a:t>
            </a:r>
            <a:r>
              <a:rPr lang="en-US" altLang="en-US" sz="1000" dirty="0">
                <a:latin typeface="Arial" panose="020B0604020202020204" pitchFamily="34" charset="0"/>
              </a:rPr>
              <a:t>:  *ouR eXHauSTeD CaR (*CoNSoNaNTS oNLY)</a:t>
            </a:r>
          </a:p>
          <a:p>
            <a:pPr eaLnBrk="1" hangingPunct="1"/>
            <a:br>
              <a:rPr lang="en-US" altLang="en-US" i="1" dirty="0">
                <a:latin typeface="Arial" panose="020B0604020202020204" pitchFamily="34" charset="0"/>
              </a:rPr>
            </a:br>
            <a:endParaRPr lang="en-US" altLang="en-US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67328D5-CE38-4B4A-B896-7F33FEFAA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FBB7B5-3507-41EE-AE43-270B48E59E0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D4122F7-3090-4227-A2C4-A65BC0DF0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C1649AE-37FE-4854-9C7C-4918DFC99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4ECB13C-DDDA-4EEC-9602-A5241244B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16E327-44EE-4F89-BB3B-58C03F9A9A4E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B8BBF05-4E93-41BF-BEFE-D08C9A0DE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935A1B3-AF05-4649-9982-696BD72B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34FBE6A-A031-4CF5-9A7B-40A885F9D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DD53E-275A-4AE1-8BCA-0C15724FB4C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8EDA22C-86E9-439B-A247-99D4F8222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8D3C549-70B8-4177-AA5B-40D474EFD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4591291-6504-4AC0-88CC-40E843DB9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0CB1C-141D-4541-9AFC-A991217CAEC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FE46319-C1A8-43D4-A02D-980F150CE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654C212-CC1D-46CA-8774-94911D5E4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END-RIOT</a:t>
            </a:r>
            <a:r>
              <a:rPr lang="en-US" altLang="en-US" sz="1000" dirty="0">
                <a:latin typeface="Arial" panose="020B0604020202020204" pitchFamily="34" charset="0"/>
              </a:rPr>
              <a:t>: “M</a:t>
            </a:r>
            <a:r>
              <a:rPr lang="en-US" altLang="en-US" sz="1000" b="0" u="none" dirty="0">
                <a:latin typeface="Arial" panose="020B0604020202020204" pitchFamily="34" charset="0"/>
              </a:rPr>
              <a:t>AINTAINED</a:t>
            </a:r>
            <a:r>
              <a:rPr lang="en-US" altLang="en-US" sz="1000" dirty="0">
                <a:latin typeface="Arial" panose="020B0604020202020204" pitchFamily="34" charset="0"/>
              </a:rPr>
              <a:t> PEACE”           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I-RENTED</a:t>
            </a:r>
            <a:r>
              <a:rPr lang="en-US" altLang="en-US" sz="1000" dirty="0">
                <a:latin typeface="Arial" panose="020B0604020202020204" pitchFamily="34" charset="0"/>
              </a:rPr>
              <a:t>: “TOM BROKAW’S SUV AND AX” 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ONE-TIRE</a:t>
            </a:r>
            <a:r>
              <a:rPr lang="en-US" altLang="en-US" sz="1000" dirty="0">
                <a:latin typeface="Arial" panose="020B0604020202020204" pitchFamily="34" charset="0"/>
              </a:rPr>
              <a:t>:  *ouR eXHauSTeD CaR (*CoNSoNaNTS oNLY)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1A7D684-7255-40FC-9E23-6D310E765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BA5DF-6C71-448C-AF82-1467A91E7F0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42C5C52-31AC-49D9-AB86-DBC2D68B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4CE96F2-2C31-4810-9E9E-513D69B67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599E65C-B740-4078-B352-808838E21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5082B-058F-4F98-9EA6-10B50E842FB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0897D56-20DE-441E-BBC9-06C73F708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4782539-47EA-4D55-92B7-B924A8F44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93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74BD320-D6DC-4893-A9ED-3759080C4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5783F-BF60-492F-822D-2D37DC5D2750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4887DC0-5B3F-4185-9B40-A128B6CDE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9ECD27D-3E76-4FF0-BBAE-99CC523FE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COINTER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dirty="0">
                <a:latin typeface="Arial" panose="020B0604020202020204" pitchFamily="34" charset="0"/>
              </a:rPr>
              <a:t>HE JUST FEARS </a:t>
            </a:r>
            <a:r>
              <a:rPr lang="en-US" altLang="en-US" dirty="0">
                <a:latin typeface="Arial" panose="020B0604020202020204" pitchFamily="34" charset="0"/>
              </a:rPr>
              <a:t>A CRAMPED GRAVE”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ONE-TIRE</a:t>
            </a:r>
            <a:r>
              <a:rPr lang="en-US" altLang="en-US" dirty="0">
                <a:latin typeface="Arial" panose="020B0604020202020204" pitchFamily="34" charset="0"/>
              </a:rPr>
              <a:t>:  *ouR eXHauSTeD CaR (*CoNSoNaNTS oNLY)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566E2B5-7EA5-4A06-BF5D-3940C8DB0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ED3CF2-3624-4C54-830E-E77D0B5CAA0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51D7F1C-76A7-4898-9C20-8EF3F2E61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09CB809-880F-4140-ACC3-85C93AA4A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5967640-F2E0-414B-ADEF-7C5B4CE6B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EEC489-9899-419F-987A-30DBA636241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CD0DF50-8A5E-44F1-A238-DDC1ACF1F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329AD57-0AE9-4527-B034-47079F20A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49C1D54-FB6B-4110-A446-ACF3F4D20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DF3B6F-5FCC-44A6-95A9-3696170BCC73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BCAF052-5279-4B13-8070-CCF8D36BB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98706E-82AE-41F8-89E6-8B0D4F5D3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DD9FADC-BCAD-4858-B579-3163CF4BB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C39F0-3633-4E32-BBF4-453CD1C8FB1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D0FE98C-4FC2-497B-AA29-D8F7CD8FF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D40B303-0D86-4961-9EA6-F6B70DE8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D3EFBE2-5EF4-4483-B89B-BFEF96754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DCFA5C-050F-4565-9F85-4340EB2D9B7D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D78120A-458D-4F80-B00E-34CA217F9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7726C67-22EB-434D-A43F-A112E7DE9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ONE-TIRE</a:t>
            </a:r>
            <a:r>
              <a:rPr lang="en-US" altLang="en-US" dirty="0">
                <a:latin typeface="Arial" panose="020B0604020202020204" pitchFamily="34" charset="0"/>
              </a:rPr>
              <a:t>:  *ouR eXHauSTeD CaR (*CoNSoNaNTS oNLY)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2F077-DB55-455F-9463-43CF88D3D92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044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42D70CB-29BE-4C4D-B2A5-017ECF260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6C7498-55EB-477A-B018-1F5309D151E6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80BE5A9-C055-490F-A010-2BDFDF845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F49E277-89D0-4408-8E48-DA1719744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599E65C-B740-4078-B352-808838E21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5082B-058F-4F98-9EA6-10B50E842FBB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0897D56-20DE-441E-BBC9-06C73F708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4782539-47EA-4D55-92B7-B924A8F44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9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D56528D-1DED-4E68-A807-816ADA70C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C17F11-EE2B-4A89-94E8-E1751B65B81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90549C4-ADD9-4A45-909D-025682CD0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B8D350-FD05-4977-81FC-8F09B1F73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06E9528-A710-49E2-9A68-CF6D02086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5C3AEE-2F27-412C-8982-0BE07803994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7EA8296-CB13-4275-8755-A11875091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4894244-C37C-4318-A671-4FE4B42E9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ORIENT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“CUB </a:t>
            </a:r>
            <a:r>
              <a:rPr lang="en-US" alt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GULPS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JUJU NUTS”  (no “E”)             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ENTIRE: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en-US" altLang="en-US" b="0" u="none" dirty="0">
                <a:latin typeface="Arial" panose="020B0604020202020204" pitchFamily="34" charset="0"/>
                <a:ea typeface="MS PGothic" panose="020B0600070205080204" pitchFamily="34" charset="-128"/>
              </a:rPr>
              <a:t>TAPERING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 CHUNKS”  (no “O”)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Shift + </a:t>
            </a:r>
            <a:r>
              <a:rPr lang="en-US" altLang="en-US" b="1" u="sng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F5</a:t>
            </a: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return to full screen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1317A12-5729-4DE3-9D19-C082EDEB6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7E6887-946D-43F9-A7C7-9C150B74A9C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93963B3-A4A5-4DF5-A342-E2C2A762D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2250795-7133-49C2-AD65-20280B817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E988EB4-23FC-4C91-9806-DABD32365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C8637-8EB8-4195-9047-FC7237CB6E2F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3388C1F-F16F-4439-B0E1-6FBCCE480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A853E6C-8CB5-4169-9394-630B5E6F8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2A22601-0739-4D7C-84AC-F758A66DF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9EEC0-D367-421D-84B0-786232E9B48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7EA37BB-F4B6-4A5A-835A-C65F454D5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09AB04A-940E-437C-BE8F-DA55758DE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ONE-TIRE</a:t>
            </a:r>
            <a:r>
              <a:rPr lang="en-US" altLang="en-US" dirty="0">
                <a:latin typeface="Arial" panose="020B0604020202020204" pitchFamily="34" charset="0"/>
              </a:rPr>
              <a:t>:  *ouR eXHauSTeD CaR (*CoNSoNaNTS oNLY)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317A2E9-E601-4232-811B-02519BCCF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42C42C-734D-4AE7-B325-EFDC4F9190C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37360C0-A96B-4DEB-9762-D8443314C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FCE936F-1EF4-4AC1-A9C4-D6DD14DD4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5430CF-EB5C-41F3-8F2A-B57C29DD6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5EBFD3-258A-422E-B1E4-279569C96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DE615-0B35-4AB9-BEC3-6D7BBD469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6D917-ED63-4979-B9FB-268235FE6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70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003606-D068-4C11-B896-2DA5579FC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8A4F62-9356-4B70-BA95-4042E4DF5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D419C5-E90E-4935-9D62-70D37E416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301C2-4337-47A8-8B13-36BF712C8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3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DC183F-BB9C-4B23-8517-5C6790FF4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94D5BC-5A3F-4A41-8A95-6FFA19114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487AD6-4BDD-4FE9-BA06-5DB83366C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61004-508F-45BF-9C3E-E221AB0DA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36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0417DE-F20A-4A7B-BB5C-9A0D9421D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D7E5D4-4783-4406-BE31-2E8F3CDC2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519EDD-2704-45BC-B807-6108A090A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02422-E7EC-42BA-BC23-65C2091B6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20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738311-BB06-4803-B64A-6C591E55C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03984-103A-4525-AEFD-38D5916FE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747D4F-3025-4743-934F-6B4ED0AA8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FC609-D5BC-4E5A-AD0C-8335FE658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57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42B894-EB08-41C9-8088-8F49183FF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9C229-EC33-4864-99B0-23D15127D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5BABD-E3EB-423A-934C-07618815A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3021A-8659-4783-8E15-88D6F70DA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03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95009C-5C58-4514-9FDC-AF52D70DE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9F0F55-6D79-40B8-B916-9DEF90D5C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69BBB5-6281-46CE-9D98-4B2AA303E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A81E1-0D3D-4D08-822B-01CDA4E72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DFB235-AA6B-420E-BDB1-63414C747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5E3B16-BCDD-4614-A394-9445D9222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B80F6D-B676-455A-9789-5CC8A470A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1AA79-E7B1-4C25-851C-7D1FD7E07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90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E8C837-1E96-4230-8A51-4294896C5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CFD4B4-1A27-4475-A080-D255D2C27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35F06C-AAF7-4F85-A7FB-5FF59A8A9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194EF-502F-4A7D-99AA-86ABF9592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39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8D58B-CF05-44F8-94A9-A2EA9DC21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7582F-57CF-4C3C-A990-FA1100C1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EA042-652A-4EE0-B51D-7890E72DF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22BC1-9C9E-4CF6-ABA0-7C7D2E908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4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F51FB-ED0D-4B7B-99FC-B0F8BB4AB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1F95B-1086-4AA3-9D51-AE5999D73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62352-AFEF-4498-A5FF-88A8FABB5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DC088-15FD-46C1-9B17-2A0CEDDE5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94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66E8F9-C503-448E-ABED-F2D172B83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103949-B29E-49E1-B91E-25A00648E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549AC8-9232-4BDD-807E-360F6EAB15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DE8D7-51A4-4309-9A41-9A9C9844DF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E346A8-F1F3-4CE3-A384-EE309FC9F4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820CC594-8D6A-4062-846A-CE548271D2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2CAB522-8F28-43D3-BD82-1500F98A6CDD}"/>
              </a:ext>
            </a:extLst>
          </p:cNvPr>
          <p:cNvSpPr txBox="1">
            <a:spLocks noChangeArrowheads="1"/>
          </p:cNvSpPr>
          <p:nvPr/>
        </p:nvSpPr>
        <p:spPr>
          <a:xfrm>
            <a:off x="462148" y="1163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EEINORT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5D35-ABF5-483A-7984-F484BC8FA099}"/>
              </a:ext>
            </a:extLst>
          </p:cNvPr>
          <p:cNvSpPr txBox="1"/>
          <p:nvPr/>
        </p:nvSpPr>
        <p:spPr>
          <a:xfrm>
            <a:off x="1828800" y="3408947"/>
            <a:ext cx="6629400" cy="47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new words from NWL23 or WOW24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7AA6355C-747A-4E93-8577-7483ED39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848F83-FD64-4264-9F2F-BDA9B9EDDE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5A90DDB-76FE-4149-850A-889DBF539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EEINORTX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287EEB5-FD6F-4B9B-B08B-00AC60A8E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89038"/>
            <a:ext cx="8153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EXERTION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D50D3403-19B8-4103-99BF-7C3C9C21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762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EXERTION</a:t>
            </a:r>
            <a:r>
              <a:rPr lang="en-US" altLang="en-US"/>
              <a:t>: THE ACT OF EXERTING</a:t>
            </a:r>
          </a:p>
        </p:txBody>
      </p:sp>
      <p:pic>
        <p:nvPicPr>
          <p:cNvPr id="17414" name="Picture 6" descr="22186761">
            <a:extLst>
              <a:ext uri="{FF2B5EF4-FFF2-40B4-BE49-F238E27FC236}">
                <a16:creationId xmlns:a16="http://schemas.microsoft.com/office/drawing/2014/main" id="{61E6E61C-AFD5-4E8D-8DC8-B49E9DF0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7DBACB-A225-46AF-B4ED-21DE539A772A}"/>
              </a:ext>
            </a:extLst>
          </p:cNvPr>
          <p:cNvSpPr txBox="1"/>
          <p:nvPr/>
        </p:nvSpPr>
        <p:spPr>
          <a:xfrm>
            <a:off x="8153400" y="1371600"/>
            <a:ext cx="1905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FF421314-5273-4C49-9A47-9A423959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AC140-D356-46A7-8D2F-F75C6CDD53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256B855-032B-4A95-AE8B-28DA7A425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ONE</a:t>
            </a:r>
            <a:r>
              <a:rPr lang="en-US" altLang="en-US" sz="12100"/>
              <a:t>-</a:t>
            </a:r>
            <a:r>
              <a:rPr lang="en-US" altLang="en-US" sz="7200">
                <a:latin typeface="Scramble" panose="020B0603050302020204" pitchFamily="34" charset="0"/>
              </a:rPr>
              <a:t>TIRE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H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BEAED10-9A1A-4704-AEDD-ADF29ECAF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942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EEHINORT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AB802-D61D-487D-9F3C-7E534FF523A5}"/>
              </a:ext>
            </a:extLst>
          </p:cNvPr>
          <p:cNvSpPr txBox="1"/>
          <p:nvPr/>
        </p:nvSpPr>
        <p:spPr>
          <a:xfrm>
            <a:off x="3505200" y="604206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86370FCF-C319-46F0-BF11-CA8FF5AA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5738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65AE36-D544-4C6B-91BA-DCE01947A0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E6601BB-3113-496F-987C-D33F8B35A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EEHINORT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D210C96-98EC-49BD-B1BF-AFE8C0934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89038"/>
            <a:ext cx="8610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HEREINTO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F0F3A82D-A430-43BF-B29C-08DC6BE3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5541963"/>
            <a:ext cx="2057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HOOK/S?</a:t>
            </a:r>
          </a:p>
        </p:txBody>
      </p:sp>
      <p:sp>
        <p:nvSpPr>
          <p:cNvPr id="130053" name="Text Box 5">
            <a:extLst>
              <a:ext uri="{FF2B5EF4-FFF2-40B4-BE49-F238E27FC236}">
                <a16:creationId xmlns:a16="http://schemas.microsoft.com/office/drawing/2014/main" id="{24C897C7-33D5-4C10-8E70-7646F9A0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5507038"/>
            <a:ext cx="632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</a:t>
            </a:r>
            <a:r>
              <a:rPr lang="en-US" altLang="en-US"/>
              <a:t>HEREINTO  </a:t>
            </a:r>
            <a:r>
              <a:rPr lang="en-US" altLang="en-US" b="1" u="sng"/>
              <a:t>W</a:t>
            </a:r>
            <a:r>
              <a:rPr lang="en-US" altLang="en-US"/>
              <a:t>HEREINTO</a:t>
            </a: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0D7EB942-0A58-45F8-B39A-C5788F95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27275"/>
            <a:ext cx="762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HEREINTO</a:t>
            </a:r>
            <a:r>
              <a:rPr lang="en-US" altLang="en-US"/>
              <a:t>: adv. INTO THIS PLACE</a:t>
            </a:r>
          </a:p>
        </p:txBody>
      </p:sp>
      <p:pic>
        <p:nvPicPr>
          <p:cNvPr id="21512" name="Picture 10" descr="goodyeartirevig">
            <a:extLst>
              <a:ext uri="{FF2B5EF4-FFF2-40B4-BE49-F238E27FC236}">
                <a16:creationId xmlns:a16="http://schemas.microsoft.com/office/drawing/2014/main" id="{503778DD-939B-4E11-B99C-2E405EB4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238" y="2974975"/>
            <a:ext cx="45815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45A098-EB14-4D92-88AA-59683B6CE383}"/>
              </a:ext>
            </a:extLst>
          </p:cNvPr>
          <p:cNvSpPr txBox="1"/>
          <p:nvPr/>
        </p:nvSpPr>
        <p:spPr>
          <a:xfrm>
            <a:off x="228600" y="1058863"/>
            <a:ext cx="1905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54784-0AFF-4545-9E54-A517E20366ED}"/>
              </a:ext>
            </a:extLst>
          </p:cNvPr>
          <p:cNvSpPr txBox="1"/>
          <p:nvPr/>
        </p:nvSpPr>
        <p:spPr>
          <a:xfrm>
            <a:off x="152400" y="1524000"/>
            <a:ext cx="1905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W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446E8E50-3D1F-4B0F-A042-61B6B0C9C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6121400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plus</a:t>
            </a:r>
            <a:r>
              <a:rPr lang="en-US" altLang="en-US" sz="2800" b="1" dirty="0"/>
              <a:t> H</a:t>
            </a:r>
            <a:r>
              <a:rPr lang="en-US" altLang="en-US" sz="2800" dirty="0"/>
              <a:t>ERE</a:t>
            </a:r>
            <a:r>
              <a:rPr lang="en-US" altLang="en-US" sz="2800" u="sng" dirty="0"/>
              <a:t>U</a:t>
            </a:r>
            <a:r>
              <a:rPr lang="en-US" altLang="en-US" sz="2800" dirty="0"/>
              <a:t>NTO  </a:t>
            </a:r>
            <a:r>
              <a:rPr lang="en-US" altLang="en-US" sz="2800" b="1" dirty="0"/>
              <a:t> T</a:t>
            </a:r>
            <a:r>
              <a:rPr lang="en-US" altLang="en-US" sz="2800" dirty="0"/>
              <a:t>HERE</a:t>
            </a:r>
            <a:r>
              <a:rPr lang="en-US" altLang="en-US" sz="2800" u="sng" dirty="0"/>
              <a:t>U</a:t>
            </a:r>
            <a:r>
              <a:rPr lang="en-US" altLang="en-US" sz="2800" dirty="0"/>
              <a:t>NTO   </a:t>
            </a:r>
            <a:r>
              <a:rPr lang="en-US" altLang="en-US" sz="2800" b="1" dirty="0"/>
              <a:t>W</a:t>
            </a:r>
            <a:r>
              <a:rPr lang="en-US" altLang="en-US" sz="2800" dirty="0"/>
              <a:t>HERE</a:t>
            </a:r>
            <a:r>
              <a:rPr lang="en-US" altLang="en-US" sz="2800" u="sng" dirty="0"/>
              <a:t>U</a:t>
            </a:r>
            <a:r>
              <a:rPr lang="en-US" altLang="en-US" sz="2800" dirty="0"/>
              <a:t>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E42EE89-95B8-4E79-B0CB-5A8C97BD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F86963-A306-4124-910E-2ADACB736A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75FEE1E-52E5-4E65-B936-D94017EDE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ONE</a:t>
            </a:r>
            <a:r>
              <a:rPr lang="en-US" altLang="en-US" sz="12100"/>
              <a:t>-</a:t>
            </a:r>
            <a:r>
              <a:rPr lang="en-US" altLang="en-US" sz="7200">
                <a:latin typeface="Scramble" panose="020B0603050302020204" pitchFamily="34" charset="0"/>
              </a:rPr>
              <a:t>TIRE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30001DB-3BFF-4D2C-9FAC-941922418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8466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EEINORST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B8917-E634-4352-93DE-C954EABB5132}"/>
              </a:ext>
            </a:extLst>
          </p:cNvPr>
          <p:cNvSpPr txBox="1"/>
          <p:nvPr/>
        </p:nvSpPr>
        <p:spPr>
          <a:xfrm>
            <a:off x="3429000" y="6182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864F354C-79FF-4D27-9C0F-877DD9E5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AD9A2-7419-4557-85B0-E05C3ED7FC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0E0CFEC-EE6E-43C9-A6A0-60FF21FEA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38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Scramble" panose="020B0603050302020204" pitchFamily="34" charset="0"/>
              </a:rPr>
              <a:t>EEINORST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BD0804E-098C-4071-9CCC-B75C22E22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077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ONERIEST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SEROTINE</a:t>
            </a:r>
          </a:p>
        </p:txBody>
      </p:sp>
      <p:pic>
        <p:nvPicPr>
          <p:cNvPr id="25605" name="Picture 4" descr="Serotine_com">
            <a:extLst>
              <a:ext uri="{FF2B5EF4-FFF2-40B4-BE49-F238E27FC236}">
                <a16:creationId xmlns:a16="http://schemas.microsoft.com/office/drawing/2014/main" id="{93528148-0B6E-4704-8AFA-B6CFB7F2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3795713"/>
            <a:ext cx="30480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5">
            <a:extLst>
              <a:ext uri="{FF2B5EF4-FFF2-40B4-BE49-F238E27FC236}">
                <a16:creationId xmlns:a16="http://schemas.microsoft.com/office/drawing/2014/main" id="{E958EEA4-C93A-471D-B117-067F46A9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SEROTINE</a:t>
            </a:r>
            <a:r>
              <a:rPr lang="en-US" altLang="en-US" sz="2800"/>
              <a:t>: A EUROPEAN BAT</a:t>
            </a:r>
          </a:p>
        </p:txBody>
      </p:sp>
      <p:sp>
        <p:nvSpPr>
          <p:cNvPr id="25607" name="Text Box 6">
            <a:extLst>
              <a:ext uri="{FF2B5EF4-FFF2-40B4-BE49-F238E27FC236}">
                <a16:creationId xmlns:a16="http://schemas.microsoft.com/office/drawing/2014/main" id="{9C2FD31F-A5FE-4D06-90CF-F5897452D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1000"/>
            <a:ext cx="2743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ONERIEST</a:t>
            </a:r>
            <a:r>
              <a:rPr lang="en-US" altLang="en-US" sz="2400" dirty="0"/>
              <a:t>: MOST ONERY, STUBBORN, MEAN-SPIRITED (ONERIER) </a:t>
            </a:r>
          </a:p>
        </p:txBody>
      </p:sp>
      <p:sp>
        <p:nvSpPr>
          <p:cNvPr id="25608" name="Text Box 7">
            <a:extLst>
              <a:ext uri="{FF2B5EF4-FFF2-40B4-BE49-F238E27FC236}">
                <a16:creationId xmlns:a16="http://schemas.microsoft.com/office/drawing/2014/main" id="{773E7084-9D27-44C4-9248-D9AE72E4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29050"/>
            <a:ext cx="32131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ONE OF THE </a:t>
            </a:r>
            <a:r>
              <a:rPr lang="en-US" altLang="en-US" sz="2400" b="1" u="sng"/>
              <a:t>ONERIEST</a:t>
            </a:r>
            <a:r>
              <a:rPr lang="en-US" altLang="en-US" sz="2400"/>
              <a:t> MAMMALS IN EUROPE IS A </a:t>
            </a:r>
            <a:r>
              <a:rPr lang="en-US" altLang="en-US" sz="2400" b="1" u="sng"/>
              <a:t>SEROTINE</a:t>
            </a:r>
            <a:r>
              <a:rPr lang="en-US" altLang="en-US" sz="2400"/>
              <a:t>! </a:t>
            </a:r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985D9E98-A7F3-4FBB-A305-F5322FD9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73775"/>
            <a:ext cx="5791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E9B3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ENTRIES + O,    STONIER +E,    SEE-IRON + T IS-ON-TEE + R,  ESTRONE + I,   ONE-TIRE + S</a:t>
            </a:r>
          </a:p>
        </p:txBody>
      </p:sp>
      <p:pic>
        <p:nvPicPr>
          <p:cNvPr id="206857" name="MSSN3985.wav">
            <a:hlinkClick r:id="" action="ppaction://media"/>
            <a:extLst>
              <a:ext uri="{FF2B5EF4-FFF2-40B4-BE49-F238E27FC236}">
                <a16:creationId xmlns:a16="http://schemas.microsoft.com/office/drawing/2014/main" id="{54EB8998-E4A8-4F20-900E-81C884E6ADFA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97DED-E7D7-4980-BDC2-415552FC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048000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Scramble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D888E-6D38-4426-9C7B-D75FD9580732}"/>
              </a:ext>
            </a:extLst>
          </p:cNvPr>
          <p:cNvSpPr txBox="1"/>
          <p:nvPr/>
        </p:nvSpPr>
        <p:spPr>
          <a:xfrm>
            <a:off x="6096000" y="2111375"/>
            <a:ext cx="190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25613" name="TextBox 2">
            <a:extLst>
              <a:ext uri="{FF2B5EF4-FFF2-40B4-BE49-F238E27FC236}">
                <a16:creationId xmlns:a16="http://schemas.microsoft.com/office/drawing/2014/main" id="{4686524A-0A9A-49C9-961D-88AB7C35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3873500"/>
            <a:ext cx="20462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also O</a:t>
            </a:r>
            <a:r>
              <a:rPr lang="en-US" altLang="en-US" sz="2400" u="sng" dirty="0"/>
              <a:t>R</a:t>
            </a:r>
            <a:r>
              <a:rPr lang="en-US" altLang="en-US" sz="2400" dirty="0"/>
              <a:t>NERY O</a:t>
            </a:r>
            <a:r>
              <a:rPr lang="en-US" altLang="en-US" sz="2400" u="sng" dirty="0"/>
              <a:t>R</a:t>
            </a:r>
            <a:r>
              <a:rPr lang="en-US" altLang="en-US" sz="2400" dirty="0"/>
              <a:t>NERIER O</a:t>
            </a:r>
            <a:r>
              <a:rPr lang="en-US" altLang="en-US" sz="2400" u="sng" dirty="0"/>
              <a:t>R</a:t>
            </a:r>
            <a:r>
              <a:rPr lang="en-US" altLang="en-US" sz="2400" dirty="0"/>
              <a:t>NERIEST </a:t>
            </a:r>
            <a:endParaRPr lang="en-US" altLang="en-US" sz="24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9" fill="hold"/>
                                        <p:tgtEl>
                                          <p:spTgt spid="206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57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A66CD9DB-09D0-4743-86B7-E1AE1367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7285A5-49AC-42A3-918D-8200F50557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1059835-213A-4F68-97E5-9F16D16AA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ONE</a:t>
            </a:r>
            <a:r>
              <a:rPr lang="en-US" altLang="en-US" sz="11000"/>
              <a:t>-</a:t>
            </a:r>
            <a:r>
              <a:rPr lang="en-US" altLang="en-US" sz="6600">
                <a:latin typeface="Scramble" panose="020B0603050302020204" pitchFamily="34" charset="0"/>
              </a:rPr>
              <a:t>TIRE</a:t>
            </a:r>
            <a:br>
              <a:rPr lang="en-US" altLang="en-US" sz="6600">
                <a:latin typeface="Scramble" panose="020B0603050302020204" pitchFamily="34" charset="0"/>
              </a:rPr>
            </a:br>
            <a:r>
              <a:rPr lang="en-US" altLang="en-US" sz="6600">
                <a:latin typeface="Scramble" panose="020B0603050302020204" pitchFamily="34" charset="0"/>
              </a:rPr>
              <a:t>T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48D7534-BA6B-44C4-AC0A-1BDD7B6BE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8466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EEINORTT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2B157-01E2-440B-B5F9-4D7081C17436}"/>
              </a:ext>
            </a:extLst>
          </p:cNvPr>
          <p:cNvSpPr txBox="1"/>
          <p:nvPr/>
        </p:nvSpPr>
        <p:spPr>
          <a:xfrm>
            <a:off x="3581400" y="6182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491BEC72-236B-4516-9477-5EE3336E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325" y="658971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E2E26E-C786-426D-89F9-A89456EB18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DC70208-AB60-41DD-A10D-141DBE739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2206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EEINORTT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05B0E90-1E3C-4175-9214-28F2444BF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63600"/>
            <a:ext cx="8763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TENORITE</a:t>
            </a: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05383112-9831-42F9-9BF2-92B3D9A2A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87575"/>
            <a:ext cx="6096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TENORITE</a:t>
            </a:r>
            <a:r>
              <a:rPr lang="en-US" altLang="en-US" sz="3600"/>
              <a:t>: A MINERAL</a:t>
            </a:r>
          </a:p>
        </p:txBody>
      </p:sp>
      <p:pic>
        <p:nvPicPr>
          <p:cNvPr id="29702" name="Picture 6" descr="m">
            <a:extLst>
              <a:ext uri="{FF2B5EF4-FFF2-40B4-BE49-F238E27FC236}">
                <a16:creationId xmlns:a16="http://schemas.microsoft.com/office/drawing/2014/main" id="{92D54BC4-5F8A-47F3-9C47-E4C79A48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197225"/>
            <a:ext cx="37671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pav">
            <a:extLst>
              <a:ext uri="{FF2B5EF4-FFF2-40B4-BE49-F238E27FC236}">
                <a16:creationId xmlns:a16="http://schemas.microsoft.com/office/drawing/2014/main" id="{F6AAAE83-C6EC-48C0-B220-01E82A15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421313"/>
            <a:ext cx="719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46DA4E-AB8E-4187-985A-0D2F23626261}"/>
              </a:ext>
            </a:extLst>
          </p:cNvPr>
          <p:cNvSpPr txBox="1"/>
          <p:nvPr/>
        </p:nvSpPr>
        <p:spPr>
          <a:xfrm>
            <a:off x="8305800" y="1044575"/>
            <a:ext cx="19050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500" b="1" dirty="0">
                <a:latin typeface="+mj-lt"/>
              </a:rPr>
              <a:t>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4B3E16-E5B9-4B34-A973-E59ED962D8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768" y="3224847"/>
            <a:ext cx="755832" cy="661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391080-3AA4-479C-8790-571B8E48EC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1268" y="5343525"/>
            <a:ext cx="625331" cy="65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F98C0-25D3-4F06-A8A6-692E9587A4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007" y="3212466"/>
            <a:ext cx="578393" cy="73782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44CE21-9C8F-492D-AD39-C5AC81E3E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58200" y="6589712"/>
            <a:ext cx="215957" cy="215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8994C2E7-F073-4C0C-BA24-62CABEBB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05FB4F-CF11-445B-87E3-5EFBB6D8CA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2278897-F30A-4E7C-93AD-F40BBB06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ONE</a:t>
            </a:r>
            <a:r>
              <a:rPr lang="en-US" altLang="en-US" sz="11000"/>
              <a:t>-</a:t>
            </a:r>
            <a:r>
              <a:rPr lang="en-US" altLang="en-US" sz="6600">
                <a:latin typeface="Scramble" panose="020B0603050302020204" pitchFamily="34" charset="0"/>
              </a:rPr>
              <a:t>TIRE</a:t>
            </a:r>
            <a:br>
              <a:rPr lang="en-US" altLang="en-US" sz="6600">
                <a:latin typeface="Scramble" panose="020B0603050302020204" pitchFamily="34" charset="0"/>
              </a:rPr>
            </a:br>
            <a:r>
              <a:rPr lang="en-US" altLang="en-US" sz="6600">
                <a:latin typeface="Scramble" panose="020B0603050302020204" pitchFamily="34" charset="0"/>
              </a:rPr>
              <a:t>D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04F1879-CA86-4274-A247-A2C3CB53B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800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DEEINORT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35B55-6CF6-4920-A88C-DE55113050D6}"/>
              </a:ext>
            </a:extLst>
          </p:cNvPr>
          <p:cNvSpPr txBox="1"/>
          <p:nvPr/>
        </p:nvSpPr>
        <p:spPr>
          <a:xfrm>
            <a:off x="3581400" y="6096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8052799C-5784-4018-9403-70CDDD14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7ECD81-DF5C-42F7-A86F-ABD2A2C94F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9BA2BC2-6B08-49CB-9D8C-18E4DFB28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DEEINORT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2473E9E-DF9B-4FEB-A9EC-E26F226D8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ORIENTED</a:t>
            </a:r>
          </a:p>
        </p:txBody>
      </p:sp>
      <p:pic>
        <p:nvPicPr>
          <p:cNvPr id="33797" name="Picture 5" descr="tireco">
            <a:extLst>
              <a:ext uri="{FF2B5EF4-FFF2-40B4-BE49-F238E27FC236}">
                <a16:creationId xmlns:a16="http://schemas.microsoft.com/office/drawing/2014/main" id="{C97887A9-886F-4212-BE29-BA11092F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39624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451A6-A2FD-4FF5-A0CA-E44459318F32}"/>
              </a:ext>
            </a:extLst>
          </p:cNvPr>
          <p:cNvSpPr txBox="1"/>
          <p:nvPr/>
        </p:nvSpPr>
        <p:spPr>
          <a:xfrm>
            <a:off x="304800" y="6327775"/>
            <a:ext cx="853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END-RIOT + E     I-RENTED + O     ONE-TIRE + 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ED3D152D-6FC0-4454-8766-79B53618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D8EE0-2F7A-4110-9079-8C6B328E5A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1BA6858-A448-4CAF-B980-A773CD649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ONE</a:t>
            </a:r>
            <a:r>
              <a:rPr lang="en-US" altLang="en-US" sz="12100"/>
              <a:t>-</a:t>
            </a:r>
            <a:r>
              <a:rPr lang="en-US" altLang="en-US" sz="7200">
                <a:latin typeface="Scramble" panose="020B0603050302020204" pitchFamily="34" charset="0"/>
              </a:rPr>
              <a:t>TIRE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C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7C5F265-6B83-49D8-A7F2-6D6C6CF52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942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CEEINORT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AA849-6907-4B7E-8846-CC4BC3B41378}"/>
              </a:ext>
            </a:extLst>
          </p:cNvPr>
          <p:cNvSpPr txBox="1"/>
          <p:nvPr/>
        </p:nvSpPr>
        <p:spPr>
          <a:xfrm>
            <a:off x="3429000" y="604678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2CAB522-8F28-43D3-BD82-1500F98A6CDD}"/>
              </a:ext>
            </a:extLst>
          </p:cNvPr>
          <p:cNvSpPr txBox="1">
            <a:spLocks noChangeArrowheads="1"/>
          </p:cNvSpPr>
          <p:nvPr/>
        </p:nvSpPr>
        <p:spPr>
          <a:xfrm>
            <a:off x="462148" y="1163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EEINORT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F256F-5EA9-1524-26BF-BFF9EDE2A30F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then make sure you are viewing your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846210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3AA5CEB1-DA66-42EF-9DCF-19D01E2F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3550" y="640080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8DF5DB-765B-44DC-82BA-0C7CA9B3AF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5FD0016-CF66-4E70-8223-3131CF401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CEEINORT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F2DF9DC-1977-44BB-9637-7663148C7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ERECTION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NEOTERIC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B5C8ECEB-8545-4DCC-A2C1-A345136D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257878"/>
            <a:ext cx="6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NEOTERIC</a:t>
            </a:r>
            <a:r>
              <a:rPr lang="en-US" altLang="en-US" sz="2800" dirty="0"/>
              <a:t>: n. (!) A MODERN AUTHOR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F3C657AB-5861-4E59-AB84-43379805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376488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300" b="1"/>
              <a:t>S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11F409E9-0C25-470B-8154-696714DB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87959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300" b="1" dirty="0"/>
              <a:t>S</a:t>
            </a:r>
          </a:p>
        </p:txBody>
      </p:sp>
      <p:pic>
        <p:nvPicPr>
          <p:cNvPr id="37896" name="Picture 10" descr="3268012">
            <a:extLst>
              <a:ext uri="{FF2B5EF4-FFF2-40B4-BE49-F238E27FC236}">
                <a16:creationId xmlns:a16="http://schemas.microsoft.com/office/drawing/2014/main" id="{98B90A31-D042-4950-9988-DF7A7FEF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295400"/>
            <a:ext cx="1171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2" descr="Michael Wood at desk">
            <a:extLst>
              <a:ext uri="{FF2B5EF4-FFF2-40B4-BE49-F238E27FC236}">
                <a16:creationId xmlns:a16="http://schemas.microsoft.com/office/drawing/2014/main" id="{5034173B-85BB-4D56-BAC9-038E84C5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2095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">
            <a:extLst>
              <a:ext uri="{FF2B5EF4-FFF2-40B4-BE49-F238E27FC236}">
                <a16:creationId xmlns:a16="http://schemas.microsoft.com/office/drawing/2014/main" id="{411919C6-0B25-424E-AD91-2EB53F8E84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902075"/>
            <a:ext cx="9064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7C338F80-0074-4D3D-8DA5-0D639202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5108575"/>
            <a:ext cx="22844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COINTER + E    ONE-TIRE + C</a:t>
            </a:r>
            <a:endParaRPr lang="en-US" altLang="en-US" sz="2400" b="1" i="1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/>
      <p:bldP spid="1259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971E34A1-64E6-4F41-A210-90263FD6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CF9DD3-C274-4454-87AB-E39EC934B1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5180663-7C60-4579-9BD4-202000A91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" y="5715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ONE</a:t>
            </a:r>
            <a:r>
              <a:rPr lang="en-US" altLang="en-US" sz="11000"/>
              <a:t>-</a:t>
            </a:r>
            <a:r>
              <a:rPr lang="en-US" altLang="en-US" sz="6600">
                <a:latin typeface="Scramble" panose="020B0603050302020204" pitchFamily="34" charset="0"/>
              </a:rPr>
              <a:t>TIRE </a:t>
            </a:r>
            <a:br>
              <a:rPr lang="en-US" altLang="en-US" sz="6600">
                <a:latin typeface="Scramble" panose="020B0603050302020204" pitchFamily="34" charset="0"/>
              </a:rPr>
            </a:br>
            <a:r>
              <a:rPr lang="en-US" altLang="en-US" sz="6600">
                <a:latin typeface="Scramble" panose="020B0603050302020204" pitchFamily="34" charset="0"/>
              </a:rPr>
              <a:t>R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F22BCB0-A257-4E30-8159-FB0369DC6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4958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EEINORRT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BF0EF-36A1-4E74-A20C-069B0B709444}"/>
              </a:ext>
            </a:extLst>
          </p:cNvPr>
          <p:cNvSpPr txBox="1"/>
          <p:nvPr/>
        </p:nvSpPr>
        <p:spPr>
          <a:xfrm>
            <a:off x="2819400" y="5943600"/>
            <a:ext cx="3962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THERE ARE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E8DF76FF-42DF-4086-B2F5-8B226D39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BB722E-B464-4CA8-82CA-D2E27A8C21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6C7FD35D-1C8B-4AC9-8FA4-85B36A524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dirty="0">
                <a:solidFill>
                  <a:schemeClr val="tx1"/>
                </a:solidFill>
                <a:latin typeface="Scramble" panose="020B0603050302020204" pitchFamily="34" charset="0"/>
              </a:rPr>
              <a:t>ORIENTER</a:t>
            </a:r>
            <a:br>
              <a:rPr lang="en-US" altLang="en-US" sz="7200" dirty="0">
                <a:solidFill>
                  <a:schemeClr val="tx1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/>
                </a:solidFill>
                <a:latin typeface="Scramble" panose="020B0603050302020204" pitchFamily="34" charset="0"/>
              </a:rPr>
              <a:t>REORIENT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C3F5604D-AE79-483A-A402-079D8593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1185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ORIENTER</a:t>
            </a:r>
            <a:r>
              <a:rPr lang="en-US" altLang="en-US" sz="2800" dirty="0"/>
              <a:t>: ONE WHO HELPS OTHERS 	 	     		ADJUST TO SURROUNDINGS</a:t>
            </a:r>
          </a:p>
        </p:txBody>
      </p:sp>
      <p:sp>
        <p:nvSpPr>
          <p:cNvPr id="208901" name="Text Box 5">
            <a:extLst>
              <a:ext uri="{FF2B5EF4-FFF2-40B4-BE49-F238E27FC236}">
                <a16:creationId xmlns:a16="http://schemas.microsoft.com/office/drawing/2014/main" id="{8F20CDA1-88C3-4333-8B62-D60F65FE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295400"/>
            <a:ext cx="106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/>
              <a:t>S</a:t>
            </a:r>
          </a:p>
        </p:txBody>
      </p:sp>
      <p:sp>
        <p:nvSpPr>
          <p:cNvPr id="208902" name="Text Box 6">
            <a:extLst>
              <a:ext uri="{FF2B5EF4-FFF2-40B4-BE49-F238E27FC236}">
                <a16:creationId xmlns:a16="http://schemas.microsoft.com/office/drawing/2014/main" id="{7D597385-44DF-417A-A444-69174A28E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362200"/>
            <a:ext cx="106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/>
              <a:t>S</a:t>
            </a:r>
          </a:p>
        </p:txBody>
      </p:sp>
      <p:sp>
        <p:nvSpPr>
          <p:cNvPr id="41992" name="Rectangle 7">
            <a:extLst>
              <a:ext uri="{FF2B5EF4-FFF2-40B4-BE49-F238E27FC236}">
                <a16:creationId xmlns:a16="http://schemas.microsoft.com/office/drawing/2014/main" id="{2FC2036D-7914-4146-AA86-F80D70A47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EEINORRT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8A312DEE-FFCE-495B-931F-3C2E462E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3" y="3716338"/>
            <a:ext cx="2363787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ORIENTER</a:t>
            </a:r>
            <a:r>
              <a:rPr lang="en-US" altLang="en-US" sz="2400" b="1" i="1" u="sng"/>
              <a:t>S         </a:t>
            </a:r>
            <a:r>
              <a:rPr lang="en-US" altLang="en-US" sz="2400"/>
              <a:t>           REORIENT</a:t>
            </a:r>
            <a:r>
              <a:rPr lang="en-US" altLang="en-US" sz="2400" b="1" i="1" u="sng"/>
              <a:t>S</a:t>
            </a:r>
            <a:r>
              <a:rPr lang="en-US" altLang="en-US" sz="2400" b="1" i="1"/>
              <a:t>     </a:t>
            </a:r>
            <a:r>
              <a:rPr lang="en-US" altLang="en-US" sz="2800" b="1"/>
              <a:t>[                   ]</a:t>
            </a:r>
            <a:r>
              <a:rPr lang="en-US" altLang="en-US" sz="2400"/>
              <a:t>                 </a:t>
            </a:r>
            <a:endParaRPr lang="en-US" altLang="en-US" sz="2400" b="1" i="1" u="sng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144CE97-62FD-4726-BDD3-907AB8F8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06913"/>
            <a:ext cx="23637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ORNERIEST</a:t>
            </a:r>
            <a:r>
              <a:rPr lang="en-US" altLang="en-US" sz="2400"/>
              <a:t>                 </a:t>
            </a:r>
            <a:endParaRPr lang="en-US" altLang="en-US" sz="2400" b="1" i="1" u="sng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5F305-5BEA-4D03-9C4F-98F4CD6CE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650" y="3548702"/>
            <a:ext cx="4004461" cy="224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/>
      <p:bldP spid="208902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7663C8FD-76F1-4AB4-9AB4-EDD4DD6C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488" y="648176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A4B0EC-5350-4D4D-8147-5C136288230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9E9E2E3-66D6-4A0C-A8BA-A857F2BF3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ONE</a:t>
            </a:r>
            <a:r>
              <a:rPr lang="en-US" altLang="en-US" sz="11000"/>
              <a:t>-</a:t>
            </a:r>
            <a:r>
              <a:rPr lang="en-US" altLang="en-US" sz="6600">
                <a:latin typeface="Scramble" panose="020B0603050302020204" pitchFamily="34" charset="0"/>
              </a:rPr>
              <a:t>TIRE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26DFEF5-B1C3-42D4-AFCA-7F2271606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THAT’S IT! THE DIFFICULT BINGOS: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48B97F24-9E3C-47D5-8898-6C93553C3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01295"/>
            <a:ext cx="87630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NEOTERIC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ONERIEST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SEROTINE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ORIENTER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DD91ADCD-7239-47D6-B081-A1ED7E16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A282A-828D-49C7-BFAF-3E9E19460F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E0FA14E-A806-433A-8018-791207D29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ONE</a:t>
            </a:r>
            <a:r>
              <a:rPr lang="en-US" altLang="en-US" sz="11000"/>
              <a:t>-</a:t>
            </a:r>
            <a:r>
              <a:rPr lang="en-US" altLang="en-US" sz="6600">
                <a:latin typeface="Scramble" panose="020B0603050302020204" pitchFamily="34" charset="0"/>
              </a:rPr>
              <a:t>TIRE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0D82413-5400-441C-B4F7-0389303B8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DA123866.wav">
            <a:hlinkClick r:id="" action="ppaction://media"/>
            <a:extLst>
              <a:ext uri="{FF2B5EF4-FFF2-40B4-BE49-F238E27FC236}">
                <a16:creationId xmlns:a16="http://schemas.microsoft.com/office/drawing/2014/main" id="{0E1D680B-50F5-4597-9FC9-1773C788E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A84CC19E-3740-43FE-A087-FE499CA3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8E07E4-007E-400B-850F-9C27FDA35D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40ADF3A-A3E7-4D4B-A303-5DC7674F3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ONE</a:t>
            </a:r>
            <a:r>
              <a:rPr lang="en-US" altLang="en-US" sz="12100" dirty="0"/>
              <a:t>-</a:t>
            </a:r>
            <a:r>
              <a:rPr lang="en-US" altLang="en-US" sz="7200" dirty="0">
                <a:latin typeface="Scramble" panose="020B0603050302020204" pitchFamily="34" charset="0"/>
              </a:rPr>
              <a:t>TIRE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9D555E9B-13E8-4215-A462-DDA7FAF68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12900"/>
            <a:ext cx="9067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6600" dirty="0"/>
              <a:t>*</a:t>
            </a:r>
            <a:r>
              <a:rPr lang="en-US" altLang="en-US" sz="6600" dirty="0" err="1"/>
              <a:t>ouR</a:t>
            </a:r>
            <a:r>
              <a:rPr lang="en-US" altLang="en-US" sz="6600" dirty="0"/>
              <a:t> eXHauSTeD CaR</a:t>
            </a:r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AEBE15F9-23F3-446F-8FD8-C61E4CDD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3525" y="5946775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	*CoNSoNaNTS oNLY”</a:t>
            </a:r>
          </a:p>
        </p:txBody>
      </p:sp>
      <p:pic>
        <p:nvPicPr>
          <p:cNvPr id="7" name="Picture 8" descr="hudson-promo-kit">
            <a:extLst>
              <a:ext uri="{FF2B5EF4-FFF2-40B4-BE49-F238E27FC236}">
                <a16:creationId xmlns:a16="http://schemas.microsoft.com/office/drawing/2014/main" id="{ADF6344F-8AC8-4C1F-B2E6-C6625E756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8" b="99621" l="1823" r="99219">
                        <a14:foregroundMark x1="27083" y1="44697" x2="10938" y2="76515"/>
                        <a14:foregroundMark x1="10938" y1="76515" x2="5729" y2="96970"/>
                        <a14:foregroundMark x1="5729" y1="96970" x2="18750" y2="99621"/>
                        <a14:foregroundMark x1="96875" y1="40909" x2="96094" y2="99621"/>
                        <a14:foregroundMark x1="97135" y1="40909" x2="92969" y2="33712"/>
                        <a14:foregroundMark x1="92969" y1="33712" x2="79427" y2="24621"/>
                        <a14:foregroundMark x1="79427" y1="24621" x2="56510" y2="23864"/>
                        <a14:foregroundMark x1="32552" y1="39773" x2="14063" y2="51894"/>
                        <a14:foregroundMark x1="35417" y1="37879" x2="33333" y2="39015"/>
                        <a14:foregroundMark x1="56510" y1="23864" x2="35938" y2="37500"/>
                        <a14:foregroundMark x1="14063" y1="51894" x2="10156" y2="60985"/>
                        <a14:foregroundMark x1="10156" y1="60985" x2="9635" y2="71970"/>
                        <a14:foregroundMark x1="9635" y1="71970" x2="11458" y2="82197"/>
                        <a14:foregroundMark x1="11458" y1="82197" x2="23438" y2="85606"/>
                        <a14:foregroundMark x1="23438" y1="85606" x2="36458" y2="85227"/>
                        <a14:foregroundMark x1="36458" y1="85227" x2="50521" y2="90530"/>
                        <a14:foregroundMark x1="50521" y1="90530" x2="59375" y2="85227"/>
                        <a14:foregroundMark x1="59375" y1="85227" x2="52344" y2="84470"/>
                        <a14:foregroundMark x1="52344" y1="84470" x2="46615" y2="93939"/>
                        <a14:foregroundMark x1="46615" y1="93939" x2="21094" y2="94697"/>
                        <a14:foregroundMark x1="21094" y1="94697" x2="8854" y2="86364"/>
                        <a14:foregroundMark x1="8854" y1="86364" x2="4688" y2="55303"/>
                        <a14:foregroundMark x1="0" y1="87879" x2="1042" y2="99621"/>
                        <a14:foregroundMark x1="85938" y1="90909" x2="41146" y2="99621"/>
                        <a14:foregroundMark x1="86198" y1="90909" x2="95052" y2="82576"/>
                        <a14:foregroundMark x1="95052" y1="82576" x2="98698" y2="66288"/>
                        <a14:foregroundMark x1="98698" y1="66288" x2="97917" y2="54924"/>
                        <a14:foregroundMark x1="97917" y1="54924" x2="94792" y2="43561"/>
                        <a14:foregroundMark x1="94792" y1="43561" x2="94010" y2="43182"/>
                        <a14:foregroundMark x1="92708" y1="56061" x2="69531" y2="94318"/>
                        <a14:foregroundMark x1="60417" y1="99242" x2="91146" y2="97348"/>
                        <a14:foregroundMark x1="91146" y1="97348" x2="91927" y2="97348"/>
                        <a14:foregroundMark x1="1823" y1="64015" x2="2344" y2="95455"/>
                        <a14:foregroundMark x1="49479" y1="96970" x2="59115" y2="99242"/>
                        <a14:foregroundMark x1="62760" y1="97727" x2="59375" y2="99242"/>
                        <a14:foregroundMark x1="10417" y1="93561" x2="21094" y2="85227"/>
                        <a14:foregroundMark x1="97917" y1="51894" x2="99219" y2="96970"/>
                        <a14:foregroundMark x1="99219" y1="96970" x2="99219" y2="96970"/>
                        <a14:foregroundMark x1="53125" y1="19697" x2="60938" y2="17424"/>
                        <a14:foregroundMark x1="60938" y1="17424" x2="62240" y2="17424"/>
                        <a14:foregroundMark x1="46615" y1="98106" x2="56250" y2="96970"/>
                        <a14:foregroundMark x1="45833" y1="98106" x2="55729" y2="97348"/>
                        <a14:foregroundMark x1="54688" y1="99242" x2="54688" y2="99242"/>
                        <a14:foregroundMark x1="48177" y1="98864" x2="48177" y2="98864"/>
                        <a14:backgroundMark x1="10938" y1="35985" x2="26563" y2="11364"/>
                        <a14:backgroundMark x1="35417" y1="21970" x2="29948" y2="32955"/>
                        <a14:backgroundMark x1="29948" y1="32955" x2="29167" y2="33333"/>
                        <a14:backgroundMark x1="11458" y1="42803" x2="19531" y2="40530"/>
                        <a14:backgroundMark x1="19531" y1="40530" x2="22396" y2="37500"/>
                        <a14:backgroundMark x1="47135" y1="15909" x2="53385" y2="13258"/>
                        <a14:backgroundMark x1="53385" y1="13258" x2="53385" y2="13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346" y="2368500"/>
            <a:ext cx="4385108" cy="30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463452-ACB8-4393-BA3C-68D784811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1400" y="639642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0F573-D97C-4DC0-A7CE-D378580B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94EF-502F-4A7D-99AA-86ABF9592A72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837F5-06ED-443D-B8B3-3360A73B0F3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ONE</a:t>
            </a:r>
            <a:r>
              <a:rPr lang="en-US" altLang="en-US" sz="12100" kern="0"/>
              <a:t>-</a:t>
            </a:r>
            <a:r>
              <a:rPr lang="en-US" altLang="en-US" sz="7200" kern="0">
                <a:latin typeface="Scramble" panose="020B0603050302020204" pitchFamily="34" charset="0"/>
              </a:rPr>
              <a:t>TIRE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105A-50F0-4BFA-B67E-0359F958AF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1511"/>
            <a:ext cx="9144000" cy="20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15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54CC1252-518F-47E9-BA49-90D016BD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A3D563-1371-45A7-9B00-6B0843F78F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5685240-D245-4304-B7E7-34AB82BBA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CB539-5641-4086-89C3-5749476CF0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950" y="3320143"/>
            <a:ext cx="2324100" cy="1977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2CAB522-8F28-43D3-BD82-1500F98A6CDD}"/>
              </a:ext>
            </a:extLst>
          </p:cNvPr>
          <p:cNvSpPr txBox="1">
            <a:spLocks noChangeArrowheads="1"/>
          </p:cNvSpPr>
          <p:nvPr/>
        </p:nvSpPr>
        <p:spPr>
          <a:xfrm>
            <a:off x="462148" y="1163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EEINORT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2522E-7F8D-5C66-D5BC-5F654E82B720}"/>
              </a:ext>
            </a:extLst>
          </p:cNvPr>
          <p:cNvSpPr txBox="1"/>
          <p:nvPr/>
        </p:nvSpPr>
        <p:spPr>
          <a:xfrm>
            <a:off x="1780220" y="48175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E637F-644A-F187-0ABE-29536F85A6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919" y="4287818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D79D28-AA7D-672A-49CE-4A2B7A74EEA1}"/>
              </a:ext>
            </a:extLst>
          </p:cNvPr>
          <p:cNvSpPr txBox="1"/>
          <p:nvPr/>
        </p:nvSpPr>
        <p:spPr>
          <a:xfrm>
            <a:off x="950837" y="34548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9F5F6-A07E-A221-8D85-E67E488F39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817140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B3FC7-5A55-B62C-0996-D23B6F4BBC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2EA9C-95E4-94F4-4ACB-AF8EB08D2F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8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E3F051CE-24F8-459F-B068-5128E9E6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25B0F-9EA5-4E14-ACDC-493EE10566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B183F98-F170-44A7-A7FD-79C53F300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814597"/>
            <a:ext cx="6400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WHAT BINGO STEM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    CAN BE CREATED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FROM THIS ALPHAGRAM?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4D03575-22F7-4343-9B29-3F8FC4B098A1}"/>
              </a:ext>
            </a:extLst>
          </p:cNvPr>
          <p:cNvSpPr txBox="1">
            <a:spLocks noChangeArrowheads="1"/>
          </p:cNvSpPr>
          <p:nvPr/>
        </p:nvSpPr>
        <p:spPr>
          <a:xfrm>
            <a:off x="462148" y="1163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EEINORT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570D2B66-3DCB-4282-A131-832B1EFF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F41836-0D3A-4F43-8E56-09FFAE1CB7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6DA82CF9-EB73-4F28-AB50-4438D673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27869"/>
            <a:ext cx="899160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	       THIS IS </a:t>
            </a:r>
            <a:r>
              <a:rPr lang="en-US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ORIENT</a:t>
            </a:r>
            <a:r>
              <a:rPr lang="en-US" altLang="en-US" sz="2400" dirty="0">
                <a:latin typeface="Arial" panose="020B0604020202020204" pitchFamily="34" charset="0"/>
              </a:rPr>
              <a:t> + E, &amp; </a:t>
            </a:r>
            <a:r>
              <a:rPr lang="en-US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ENTIRE</a:t>
            </a:r>
            <a:r>
              <a:rPr lang="en-US" altLang="en-US" sz="2400" dirty="0">
                <a:latin typeface="Arial" panose="020B0604020202020204" pitchFamily="34" charset="0"/>
              </a:rPr>
              <a:t> + O, SO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    THERE ARE NO GOOD WORDS FROM THIS ALPHAGRAM.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latin typeface="Arial" panose="020B0604020202020204" pitchFamily="34" charset="0"/>
              </a:rPr>
              <a:t>   WE WILL USE A HYPHENATED NONWORD AS A BINGO STEM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741A9E-13A8-42CE-B46A-AA28E94B309F}"/>
              </a:ext>
            </a:extLst>
          </p:cNvPr>
          <p:cNvSpPr txBox="1">
            <a:spLocks noChangeArrowheads="1"/>
          </p:cNvSpPr>
          <p:nvPr/>
        </p:nvSpPr>
        <p:spPr>
          <a:xfrm>
            <a:off x="462148" y="1163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EEINORT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2CEC4C4-63DE-4FD7-B148-B960C227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48" y="97307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DBDBF0FD-0F8A-4D6D-8691-09DAA12B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6BF52-1A2B-4473-A604-D2E1BAD903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5E04641-7948-4294-8DDA-47874852A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latin typeface="Scramble" panose="020B0603050302020204" pitchFamily="34" charset="0"/>
              </a:rPr>
              <a:t>EEINORT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AD96E22-F292-4ABA-ACB3-7CF98920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ONE</a:t>
            </a:r>
            <a:r>
              <a:rPr lang="en-US" altLang="en-US" sz="11700"/>
              <a:t>-</a:t>
            </a:r>
            <a:r>
              <a:rPr lang="en-US" altLang="en-US" sz="7200">
                <a:latin typeface="Scramble" panose="020B0603050302020204" pitchFamily="34" charset="0"/>
              </a:rPr>
              <a:t>TIRE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585B13AF-03BE-4454-B0DC-0D9874A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B5250C00-905B-4733-BE08-7E9A27CD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895600"/>
          <a:ext cx="548640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621064" imgH="5087060" progId="MSPhotoEd.3">
                  <p:embed/>
                </p:oleObj>
              </mc:Choice>
              <mc:Fallback>
                <p:oleObj name="Photo Editor Photo" r:id="rId3" imgW="7621064" imgH="5087060" progId="MSPhotoEd.3">
                  <p:embed/>
                  <p:pic>
                    <p:nvPicPr>
                      <p:cNvPr id="9222" name="Object 6">
                        <a:extLst>
                          <a:ext uri="{FF2B5EF4-FFF2-40B4-BE49-F238E27FC236}">
                            <a16:creationId xmlns:a16="http://schemas.microsoft.com/office/drawing/2014/main" id="{B5250C00-905B-4733-BE08-7E9A27CD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600"/>
                        <a:ext cx="5486400" cy="366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20908C7E-2353-4AA2-914C-32203A52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85682-A6D9-49A6-AEA1-4C8552B1CA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63D2379-7C18-4122-929F-893022103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ONE</a:t>
            </a:r>
            <a:r>
              <a:rPr lang="en-US" altLang="en-US" sz="12100"/>
              <a:t>-</a:t>
            </a:r>
            <a:r>
              <a:rPr lang="en-US" altLang="en-US" sz="7200">
                <a:latin typeface="Scramble" panose="020B0603050302020204" pitchFamily="34" charset="0"/>
              </a:rPr>
              <a:t>TIRE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126A099-3849-4AFF-8BBF-F095D5094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 WHAT MNEMONIC PHRASE     	CAN WE ASSOCIATE          WITH THIS BINGO STEM?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42F77875-D3E8-4C73-884E-511AAB78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B0CE-0208-4266-89DC-70317C6B62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B4329F8-D63E-4F31-82F5-5CD2BDF3E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ONE</a:t>
            </a:r>
            <a:r>
              <a:rPr lang="en-US" altLang="en-US" sz="12100"/>
              <a:t>-</a:t>
            </a:r>
            <a:r>
              <a:rPr lang="en-US" altLang="en-US" sz="7200">
                <a:latin typeface="Scramble" panose="020B0603050302020204" pitchFamily="34" charset="0"/>
              </a:rPr>
              <a:t>TIRE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33EA9F5B-064D-434C-89BF-FF11E6904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6600" dirty="0"/>
              <a:t>*</a:t>
            </a:r>
            <a:r>
              <a:rPr lang="en-US" altLang="en-US" sz="6600" dirty="0" err="1"/>
              <a:t>ouR</a:t>
            </a:r>
            <a:r>
              <a:rPr lang="en-US" altLang="en-US" sz="6600" dirty="0"/>
              <a:t> eXHauSTeD CaR</a:t>
            </a: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FCE56F6F-4FE7-46F0-92A0-DFB99DB8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3525" y="5946775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	*CoNSoNaNTS oNLY”</a:t>
            </a:r>
          </a:p>
        </p:txBody>
      </p:sp>
      <p:pic>
        <p:nvPicPr>
          <p:cNvPr id="7" name="Picture 8" descr="hudson-promo-kit">
            <a:extLst>
              <a:ext uri="{FF2B5EF4-FFF2-40B4-BE49-F238E27FC236}">
                <a16:creationId xmlns:a16="http://schemas.microsoft.com/office/drawing/2014/main" id="{CC3591D6-93BD-44A1-A504-DA1BA52D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8" b="99621" l="1823" r="99219">
                        <a14:foregroundMark x1="27083" y1="44697" x2="10938" y2="76515"/>
                        <a14:foregroundMark x1="10938" y1="76515" x2="5729" y2="96970"/>
                        <a14:foregroundMark x1="5729" y1="96970" x2="18750" y2="99621"/>
                        <a14:foregroundMark x1="96875" y1="40909" x2="96094" y2="99621"/>
                        <a14:foregroundMark x1="97135" y1="40909" x2="92969" y2="33712"/>
                        <a14:foregroundMark x1="92969" y1="33712" x2="79427" y2="24621"/>
                        <a14:foregroundMark x1="79427" y1="24621" x2="56510" y2="23864"/>
                        <a14:foregroundMark x1="32552" y1="39773" x2="14063" y2="51894"/>
                        <a14:foregroundMark x1="35417" y1="37879" x2="33333" y2="39015"/>
                        <a14:foregroundMark x1="56510" y1="23864" x2="35938" y2="37500"/>
                        <a14:foregroundMark x1="14063" y1="51894" x2="10156" y2="60985"/>
                        <a14:foregroundMark x1="10156" y1="60985" x2="9635" y2="71970"/>
                        <a14:foregroundMark x1="9635" y1="71970" x2="11458" y2="82197"/>
                        <a14:foregroundMark x1="11458" y1="82197" x2="23438" y2="85606"/>
                        <a14:foregroundMark x1="23438" y1="85606" x2="36458" y2="85227"/>
                        <a14:foregroundMark x1="36458" y1="85227" x2="50521" y2="90530"/>
                        <a14:foregroundMark x1="50521" y1="90530" x2="59375" y2="85227"/>
                        <a14:foregroundMark x1="59375" y1="85227" x2="52344" y2="84470"/>
                        <a14:foregroundMark x1="52344" y1="84470" x2="46615" y2="93939"/>
                        <a14:foregroundMark x1="46615" y1="93939" x2="21094" y2="94697"/>
                        <a14:foregroundMark x1="21094" y1="94697" x2="8854" y2="86364"/>
                        <a14:foregroundMark x1="8854" y1="86364" x2="4688" y2="55303"/>
                        <a14:foregroundMark x1="0" y1="87879" x2="1042" y2="99621"/>
                        <a14:foregroundMark x1="85938" y1="90909" x2="41146" y2="99621"/>
                        <a14:foregroundMark x1="86198" y1="90909" x2="95052" y2="82576"/>
                        <a14:foregroundMark x1="95052" y1="82576" x2="98698" y2="66288"/>
                        <a14:foregroundMark x1="98698" y1="66288" x2="97917" y2="54924"/>
                        <a14:foregroundMark x1="97917" y1="54924" x2="94792" y2="43561"/>
                        <a14:foregroundMark x1="94792" y1="43561" x2="94010" y2="43182"/>
                        <a14:foregroundMark x1="92708" y1="56061" x2="69531" y2="94318"/>
                        <a14:foregroundMark x1="60417" y1="99242" x2="91146" y2="97348"/>
                        <a14:foregroundMark x1="91146" y1="97348" x2="91927" y2="97348"/>
                        <a14:foregroundMark x1="1823" y1="64015" x2="2344" y2="95455"/>
                        <a14:foregroundMark x1="49479" y1="96970" x2="59115" y2="99242"/>
                        <a14:foregroundMark x1="62760" y1="97727" x2="59375" y2="99242"/>
                        <a14:foregroundMark x1="10417" y1="93561" x2="21094" y2="85227"/>
                        <a14:foregroundMark x1="97917" y1="51894" x2="99219" y2="96970"/>
                        <a14:foregroundMark x1="99219" y1="96970" x2="99219" y2="96970"/>
                        <a14:foregroundMark x1="53125" y1="19697" x2="60938" y2="17424"/>
                        <a14:foregroundMark x1="60938" y1="17424" x2="62240" y2="17424"/>
                        <a14:foregroundMark x1="46615" y1="98106" x2="56250" y2="96970"/>
                        <a14:foregroundMark x1="45833" y1="98106" x2="55729" y2="97348"/>
                        <a14:foregroundMark x1="54688" y1="99242" x2="54688" y2="99242"/>
                        <a14:foregroundMark x1="48177" y1="98864" x2="48177" y2="98864"/>
                        <a14:backgroundMark x1="10938" y1="35985" x2="26563" y2="11364"/>
                        <a14:backgroundMark x1="35417" y1="21970" x2="29948" y2="32955"/>
                        <a14:backgroundMark x1="29948" y1="32955" x2="29167" y2="33333"/>
                        <a14:backgroundMark x1="11458" y1="42803" x2="19531" y2="40530"/>
                        <a14:backgroundMark x1="19531" y1="40530" x2="22396" y2="37500"/>
                        <a14:backgroundMark x1="47135" y1="15909" x2="53385" y2="13258"/>
                        <a14:backgroundMark x1="53385" y1="13258" x2="53385" y2="13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346" y="2368500"/>
            <a:ext cx="4385108" cy="30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1D9F40-E37F-4C72-BE4D-5C8FF51A1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1400" y="639642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DB9FBDE7-AC96-4034-A99E-D9997491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01B7B-10B2-4BFC-8880-2D576EE454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097FA0-9D77-42ED-B965-AA18262B6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ONE</a:t>
            </a:r>
            <a:r>
              <a:rPr lang="en-US" altLang="en-US" sz="12100"/>
              <a:t>-</a:t>
            </a:r>
            <a:r>
              <a:rPr lang="en-US" altLang="en-US" sz="7200">
                <a:latin typeface="Scramble" panose="020B0603050302020204" pitchFamily="34" charset="0"/>
              </a:rPr>
              <a:t>TIRE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X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B1B7B57-9919-4C71-9CBA-DC0A970C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942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EEINORTX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1AA5A-E07B-4AAA-B11C-26DFC6A1C180}"/>
              </a:ext>
            </a:extLst>
          </p:cNvPr>
          <p:cNvSpPr txBox="1"/>
          <p:nvPr/>
        </p:nvSpPr>
        <p:spPr>
          <a:xfrm>
            <a:off x="3505200" y="61061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cramble" panose="020B0603050302020204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Macintosh PowerPoint</Application>
  <PresentationFormat>On-screen Show (4:3)</PresentationFormat>
  <Paragraphs>190</Paragraphs>
  <Slides>28</Slides>
  <Notes>28</Notes>
  <HiddenSlides>0</HiddenSlides>
  <MMClips>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Scramble</vt:lpstr>
      <vt:lpstr>Brush Script MT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EEINORT</vt:lpstr>
      <vt:lpstr>ONE-TIRE</vt:lpstr>
      <vt:lpstr>ONE-TIRE</vt:lpstr>
      <vt:lpstr>ONE-TIRE X  </vt:lpstr>
      <vt:lpstr>EEINORTX</vt:lpstr>
      <vt:lpstr>ONE-TIRE H  </vt:lpstr>
      <vt:lpstr>EEHINORT</vt:lpstr>
      <vt:lpstr>ONE-TIRE S  </vt:lpstr>
      <vt:lpstr>EEINORST</vt:lpstr>
      <vt:lpstr>ONE-TIRE T  </vt:lpstr>
      <vt:lpstr>EEINORTT</vt:lpstr>
      <vt:lpstr>ONE-TIRE D  </vt:lpstr>
      <vt:lpstr>DEEINORT</vt:lpstr>
      <vt:lpstr>ONE-TIRE C  </vt:lpstr>
      <vt:lpstr>CEEINORT</vt:lpstr>
      <vt:lpstr>ONE-TIRE  R  </vt:lpstr>
      <vt:lpstr>ORIENTER REORIENT</vt:lpstr>
      <vt:lpstr>ONE-TIRE</vt:lpstr>
      <vt:lpstr>ONE-TIRE</vt:lpstr>
      <vt:lpstr>ONE-TIRE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2024-09-08T15:50:38Z</dcterms:created>
  <dcterms:modified xsi:type="dcterms:W3CDTF">2024-09-15T13:09:24Z</dcterms:modified>
</cp:coreProperties>
</file>