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 saveSubsetFonts="1">
  <p:sldMasterIdLst>
    <p:sldMasterId id="2147483648" r:id="rId1"/>
  </p:sldMasterIdLst>
  <p:notesMasterIdLst>
    <p:notesMasterId r:id="rId27"/>
  </p:notesMasterIdLst>
  <p:sldIdLst>
    <p:sldId id="256" r:id="rId2"/>
    <p:sldId id="398" r:id="rId3"/>
    <p:sldId id="399" r:id="rId4"/>
    <p:sldId id="257" r:id="rId5"/>
    <p:sldId id="258" r:id="rId6"/>
    <p:sldId id="259" r:id="rId7"/>
    <p:sldId id="392" r:id="rId8"/>
    <p:sldId id="261" r:id="rId9"/>
    <p:sldId id="385" r:id="rId10"/>
    <p:sldId id="339" r:id="rId11"/>
    <p:sldId id="386" r:id="rId12"/>
    <p:sldId id="381" r:id="rId13"/>
    <p:sldId id="379" r:id="rId14"/>
    <p:sldId id="382" r:id="rId15"/>
    <p:sldId id="387" r:id="rId16"/>
    <p:sldId id="383" r:id="rId17"/>
    <p:sldId id="377" r:id="rId18"/>
    <p:sldId id="384" r:id="rId19"/>
    <p:sldId id="376" r:id="rId20"/>
    <p:sldId id="299" r:id="rId21"/>
    <p:sldId id="300" r:id="rId22"/>
    <p:sldId id="393" r:id="rId23"/>
    <p:sldId id="395" r:id="rId24"/>
    <p:sldId id="418" r:id="rId25"/>
    <p:sldId id="302" r:id="rId26"/>
  </p:sldIdLst>
  <p:sldSz cx="9144000" cy="6858000" type="screen4x3"/>
  <p:notesSz cx="6858000" cy="9144000"/>
  <p:embeddedFontLst>
    <p:embeddedFont>
      <p:font typeface="ＭＳ Ｐゴシック" panose="020B0600070205080204" pitchFamily="34" charset="-128"/>
      <p:regular r:id="rId28"/>
    </p:embeddedFont>
    <p:embeddedFont>
      <p:font typeface="Brush Script MT" panose="03060802040406070304" pitchFamily="66" charset="-122"/>
      <p:italic r:id="rId29"/>
    </p:embeddedFont>
    <p:embeddedFont>
      <p:font typeface="Scramble" panose="020B0603050302020204" pitchFamily="34" charset="0"/>
      <p:regular r:id="rId30"/>
    </p:embeddedFont>
    <p:embeddedFont>
      <p:font typeface="Tahoma" panose="020B0604030504040204" pitchFamily="34" charset="0"/>
      <p:regular r:id="rId31"/>
      <p:bold r:id="rId3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312D"/>
    <a:srgbClr val="808080"/>
    <a:srgbClr val="E0BC2D"/>
    <a:srgbClr val="B2B7B2"/>
    <a:srgbClr val="CC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5782" autoAdjust="0"/>
  </p:normalViewPr>
  <p:slideViewPr>
    <p:cSldViewPr>
      <p:cViewPr varScale="1">
        <p:scale>
          <a:sx n="95" d="100"/>
          <a:sy n="95" d="100"/>
        </p:scale>
        <p:origin x="2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1F6C082-7669-42E5-B472-341C9D3BE9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0B66086-B5FE-4C47-BD47-B1A4532B7B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38FA987-8F7B-46BC-ABDA-64AD776085F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143FF7B0-232E-4CD4-9D97-6B36404CB7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344AF059-ACAF-4DFC-93EC-2BE6E0BF04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D5B44F9A-2E38-4925-ABDD-5396D833C9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AEA4C46-52E5-4686-BF87-2584FBD1B9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0C9BE42-030D-4516-8DF5-31824B8C0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05E43EBE-A479-41C5-BC8D-DED92443A10C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96D4DEA-08B2-4488-9F97-9EC17E056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0F057C6-7F66-46E4-81C8-0DF42B7F1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.</a:t>
            </a:r>
            <a:endParaRPr lang="en-US" dirty="0">
              <a:latin typeface="Arial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702B942-2CEB-47A5-B8EB-8A5A262D9C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38A057B4-7AC1-4A69-85CF-FAE042FA5030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062459A-DCCE-432E-8827-A6F7D35F0D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23D2AA5-F004-4031-8303-7CA97470D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DCF9468-0159-44B8-AC67-B92D66F88C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6187F9DE-E4C1-4816-968D-5BADB21F0124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9A23482-EEBE-4ECA-BB42-D88C1E3F62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F6D8B45-722A-422B-9750-A185F31AC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/>
              <a:t>LENT-AID</a:t>
            </a:r>
            <a:r>
              <a:rPr lang="en-US" altLang="en-US" dirty="0"/>
              <a:t>: “FOP GAVE BOND”   </a:t>
            </a:r>
          </a:p>
          <a:p>
            <a:pPr eaLnBrk="1" hangingPunct="1">
              <a:defRPr/>
            </a:pPr>
            <a:r>
              <a:rPr lang="en-US" altLang="ja-JP" b="1" dirty="0"/>
              <a:t>ELATION</a:t>
            </a:r>
            <a:r>
              <a:rPr lang="en-US" altLang="ja-JP" dirty="0"/>
              <a:t>: *ouR DoG iS SuPeRB (*CoNSoNaNTS Only) 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566CE4D-AFD8-4C09-9461-5653F28A1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5661D74A-AFA5-45DD-9505-B11CD626F7EA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9C24AE6-5865-47A0-8623-2504EF0188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34B4FAA-C668-43E8-87DE-13ECAF009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DA586ED-C315-4EE4-B67C-B8F4F86672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17015B35-2C7E-4BE1-8A82-AF926A97DEB7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3A18E79-AE71-4F63-A01E-F80DD9BAA5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992E253-74A8-4066-A98B-D7F8997E6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ja-JP" sz="1050" b="1" dirty="0"/>
              <a:t>GENITAL</a:t>
            </a:r>
            <a:r>
              <a:rPr lang="en-US" altLang="ja-JP" sz="1050" dirty="0"/>
              <a:t>: </a:t>
            </a:r>
            <a:r>
              <a:rPr lang="en-US" altLang="en-US" sz="1050" dirty="0"/>
              <a:t>“</a:t>
            </a:r>
            <a:r>
              <a:rPr lang="en-US" altLang="ja-JP" sz="1050" dirty="0"/>
              <a:t>XXX BAZOOMS GAVE PECKER A HARD ON</a:t>
            </a:r>
            <a:r>
              <a:rPr lang="en-US" altLang="en-US" sz="1050" dirty="0"/>
              <a:t>” </a:t>
            </a:r>
            <a:r>
              <a:rPr lang="en-US" altLang="ja-JP" sz="1050" dirty="0"/>
              <a:t>NOTE: hardon* is not a good word in Scrabble..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1050" b="1" dirty="0"/>
              <a:t>ELATION</a:t>
            </a:r>
            <a:r>
              <a:rPr lang="en-US" altLang="ja-JP" sz="1050" dirty="0"/>
              <a:t>: *ouR DoG iS SuPeRB (*CoNSoNaNTS Only) </a:t>
            </a:r>
            <a:endParaRPr lang="en-US" altLang="en-US" sz="105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DC3211C-97DC-48DE-A5A1-B405A030F1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98035638-08F5-4871-88BB-627A0F7F7B0E}" type="slidenum">
              <a:rPr lang="en-US" altLang="en-US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FB9FC4D-22C7-40A6-B243-901A2FEFB3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6AAC1F2-F10A-4218-959B-81CF56215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3894E9F-AE57-4BA7-BCA1-5FA7C874B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3FFC9DF3-22ED-486F-842F-25157D742DFB}" type="slidenum">
              <a:rPr lang="en-US" altLang="en-US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A15A27C-17C4-4512-A024-661BF89C0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42B30F7-DEEB-4ED4-A063-DFAD4B4B6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900" b="1" dirty="0"/>
              <a:t>LATINOS</a:t>
            </a:r>
            <a:r>
              <a:rPr lang="en-US" altLang="en-US" sz="900" dirty="0"/>
              <a:t>: “YEARLONG”                                                </a:t>
            </a:r>
          </a:p>
          <a:p>
            <a:pPr eaLnBrk="1" hangingPunct="1">
              <a:defRPr/>
            </a:pPr>
            <a:r>
              <a:rPr lang="en-US" altLang="ja-JP" sz="900" b="1" dirty="0"/>
              <a:t>ISOLATE</a:t>
            </a:r>
            <a:r>
              <a:rPr lang="en-US" altLang="ja-JP" sz="900" dirty="0"/>
              <a:t>:  *FeNCe KePT MoVie DoGS iN (*CoNSoNaNTS oNLY) </a:t>
            </a:r>
            <a:r>
              <a:rPr lang="en-US" altLang="en-US" sz="900" dirty="0"/>
              <a:t>                                                             </a:t>
            </a:r>
          </a:p>
          <a:p>
            <a:pPr eaLnBrk="1" hangingPunct="1">
              <a:defRPr/>
            </a:pPr>
            <a:r>
              <a:rPr lang="en-US" altLang="en-US" sz="900" b="1" dirty="0"/>
              <a:t>ENTOILS</a:t>
            </a:r>
            <a:r>
              <a:rPr lang="en-US" altLang="en-US" sz="900" dirty="0"/>
              <a:t>: “WRAPAROUND HAVOC” </a:t>
            </a:r>
            <a:r>
              <a:rPr lang="en-US" altLang="en-US" sz="900" b="0" dirty="0"/>
              <a:t>                           </a:t>
            </a:r>
          </a:p>
          <a:p>
            <a:pPr eaLnBrk="1" hangingPunct="1">
              <a:defRPr/>
            </a:pPr>
            <a:r>
              <a:rPr lang="en-US" altLang="en-US" sz="900" b="1" dirty="0"/>
              <a:t>ATONIES</a:t>
            </a:r>
            <a:r>
              <a:rPr lang="en-US" altLang="en-US" sz="900" dirty="0"/>
              <a:t>: *u</a:t>
            </a:r>
            <a:r>
              <a:rPr lang="en-US" altLang="en-US" sz="900" b="0" u="none" dirty="0"/>
              <a:t>NBRaCeD </a:t>
            </a:r>
            <a:r>
              <a:rPr lang="en-US" altLang="en-US" sz="900" dirty="0"/>
              <a:t>LiMPNeSS (*CoNSoNaNTS oNLY)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900" b="1" dirty="0"/>
              <a:t>ANISOLE</a:t>
            </a:r>
            <a:r>
              <a:rPr lang="en-US" altLang="en-US" sz="900" dirty="0"/>
              <a:t>: *TRaPPiNG MuSKoX (*CoNSoNaNTS oNLY) </a:t>
            </a:r>
          </a:p>
          <a:p>
            <a:pPr eaLnBrk="1" hangingPunct="1">
              <a:defRPr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SLAINTE: 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 CORK, BUMP CUPS FOR VIM, VIGOR</a:t>
            </a:r>
            <a:endParaRPr lang="en-US" altLang="en-US" sz="500" dirty="0"/>
          </a:p>
          <a:p>
            <a:pPr eaLnBrk="1" hangingPunct="1">
              <a:defRPr/>
            </a:pPr>
            <a:r>
              <a:rPr lang="en-US" altLang="ja-JP" sz="900" b="1" dirty="0"/>
              <a:t>ELATION</a:t>
            </a:r>
            <a:r>
              <a:rPr lang="en-US" altLang="ja-JP" sz="900" dirty="0"/>
              <a:t>: *ouR DoG iS SuPeRB (*CoNSoNaNTS Only) </a:t>
            </a:r>
            <a:endParaRPr lang="en-US" altLang="en-US" sz="9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002864D-8AA4-426E-9B5E-4E859F523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045B7828-9F71-4F97-A15C-3B4763F2B31D}" type="slidenum">
              <a:rPr lang="en-US" altLang="en-US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1568828-5C8B-42BD-B4C7-D7DC13B7DF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829BDC9-FBED-441C-8ACD-CE53EDD4A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974B81B-7FC6-473E-93E4-53BE793E86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EE1BD980-16C0-4CF3-86D0-8E6B6E6BC89B}" type="slidenum">
              <a:rPr lang="en-US" altLang="en-US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4C018388-B320-45C4-BA1A-2868966323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80F9955-925F-4635-9410-2913B068A2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ED42078-7121-4DE9-9BC1-A6449DA030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1288D305-E956-4A5E-9F61-74F6590D6265}" type="slidenum">
              <a:rPr lang="en-US" altLang="en-US">
                <a:latin typeface="Arial" panose="020B0604020202020204" pitchFamily="34" charset="0"/>
              </a:rPr>
              <a:pPr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AD1665E-80DD-4B97-B82C-0CE7A25B2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82F14B7-B5F1-48E0-8DF3-981A97A49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5B2174D0-2FA7-42AF-AC06-C198A7963E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B593A135-324A-42A3-A1CB-78B80B15E841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98FC673-8A59-46DA-B8BF-2A33311B26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0BE29B6-9EEF-4A67-85C5-2A2C34903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DOGTAIL, DOGTAILS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DOGSTAIL, DOGSTAILS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  <a:ea typeface="ＭＳ Ｐゴシック" charset="0"/>
                <a:cs typeface="+mn-cs"/>
              </a:rPr>
              <a:t>Shift + </a:t>
            </a:r>
            <a:r>
              <a:rPr lang="en-US" b="1" u="sng" dirty="0">
                <a:latin typeface="Arial" charset="0"/>
                <a:ea typeface="ＭＳ Ｐゴシック" charset="0"/>
                <a:cs typeface="+mn-cs"/>
              </a:rPr>
              <a:t>F5</a:t>
            </a:r>
            <a:r>
              <a:rPr lang="en-US" b="1" dirty="0"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+mn-cs"/>
              </a:rPr>
              <a:t>to return to full screen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0C9BE42-030D-4516-8DF5-31824B8C0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05E43EBE-A479-41C5-BC8D-DED92443A10C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96D4DEA-08B2-4488-9F97-9EC17E056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0F057C6-7F66-46E4-81C8-0DF42B7F1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.</a:t>
            </a:r>
            <a:endParaRPr lang="en-US" dirty="0"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043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E2B1CD6-9FE9-4E74-8A48-A6C413520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8321ABF0-3931-4E35-BD84-B8E2042EE190}" type="slidenum">
              <a:rPr lang="en-US" altLang="en-US">
                <a:latin typeface="Arial" panose="020B0604020202020204" pitchFamily="34" charset="0"/>
              </a:rPr>
              <a:pPr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E1105E5-6D3D-4241-A869-27C1D122DC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0D2F053-B212-4D7A-87AD-F9A08882C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BB372DE-7FC5-440A-9633-059EE541FA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3DA49985-2C61-437E-8E4C-FF39DA894376}" type="slidenum">
              <a:rPr lang="en-US" altLang="en-US">
                <a:latin typeface="Arial" panose="020B0604020202020204" pitchFamily="34" charset="0"/>
              </a:rPr>
              <a:pPr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503781C-B091-4B23-8264-7AD5C570F4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8833DA8D-1081-4272-8B83-54065AF1A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921B2479-BCCD-456A-8990-89E1214D92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0266EA93-BE8D-4A41-B61A-88287B900DE2}" type="slidenum">
              <a:rPr lang="en-US" altLang="en-US">
                <a:latin typeface="Arial" panose="020B0604020202020204" pitchFamily="34" charset="0"/>
              </a:rPr>
              <a:pPr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ED10DB29-E1EB-44E3-AF6B-28B4B89A1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9851C26-629D-468B-A9DB-6B4239A47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.</a:t>
            </a:r>
            <a:endParaRPr lang="en-US" dirty="0">
              <a:latin typeface="Arial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46-52E5-4686-BF87-2584FBD1B926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184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0DB83-E448-D1AF-0C88-43AEFCFD2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4C02FA32-AE14-373F-5C34-303B220217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823B7DB9-141C-BB27-07EE-1F23BF859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78C74FAB-B268-17F1-4C89-20035C80D2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9pPr>
          </a:lstStyle>
          <a:p>
            <a:fld id="{1E90139D-56E8-49B9-B918-E500F970C8FE}" type="slidenum">
              <a:rPr lang="en-US" altLang="en-US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310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3DA006A-612C-4231-B949-B7E97C5EA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27E688BD-1674-4ABF-91C5-97883D2F727F}" type="slidenum">
              <a:rPr lang="en-US" altLang="en-US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3F8F9F8-4E18-41AC-AAAA-9CA3755334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3FED383-4ADC-4953-AE07-9D32A2F8E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0C9BE42-030D-4516-8DF5-31824B8C0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05E43EBE-A479-41C5-BC8D-DED92443A10C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96D4DEA-08B2-4488-9F97-9EC17E056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0F057C6-7F66-46E4-81C8-0DF42B7F1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.</a:t>
            </a:r>
            <a:endParaRPr lang="en-US" dirty="0"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22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8682D03-EB7A-435F-ABCE-285C1022D2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3A04F72B-81BD-4FA6-903E-D9DE80874B08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894D196-6236-4EC5-85E2-0016A547F5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5BC5CED-9989-4FF4-B430-4F2AAF42C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99477C5-F86A-432D-883F-791310B110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A30969DB-3F8D-4AD6-BB71-A951BBF5A79C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F24E0DE-9814-4C39-BF10-9394F5106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1FA06B7-9108-4199-B707-7A5574219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C69957C-5801-4B89-94B4-EA28A6833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36F79893-5D55-43DA-AF92-A0F5B3692B58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3C184A-595C-446D-A91C-1CD39A4DA7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B02CBB4-90EF-4D92-88C5-312E44468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F402F60-90A0-4F79-8190-08DDE43B62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B73E955F-85CC-427B-8810-ADDF1AEB405D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CA5FDD9-A335-4005-8212-41100A0E9C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AEC0E71-54A0-4AEB-97D8-549520560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b="1" dirty="0"/>
              <a:t>ELATION</a:t>
            </a:r>
            <a:r>
              <a:rPr lang="en-US" altLang="ja-JP" dirty="0"/>
              <a:t>: *ouR DoG iS SuPeRB (*CoNSoNaNTS Only) or just *SuPeRB DoG </a:t>
            </a:r>
          </a:p>
          <a:p>
            <a:pPr eaLnBrk="1" hangingPunct="1">
              <a:defRPr/>
            </a:pPr>
            <a:r>
              <a:rPr lang="en-US" altLang="ja-JP" b="0" dirty="0"/>
              <a:t>or</a:t>
            </a:r>
            <a:r>
              <a:rPr lang="en-US" altLang="ja-JP" b="1" dirty="0"/>
              <a:t> ELATION</a:t>
            </a:r>
            <a:r>
              <a:rPr lang="en-US" altLang="ja-JP" dirty="0"/>
              <a:t>: *</a:t>
            </a:r>
            <a:r>
              <a:rPr lang="en-US" altLang="ja-JP" dirty="0" err="1"/>
              <a:t>PeGBoaRDS</a:t>
            </a:r>
            <a:endParaRPr lang="en-US" dirty="0">
              <a:latin typeface="Arial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CC9BA874-7230-4D62-8581-891062334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8B9B6F31-C63B-4716-A671-B9ACCB7970C0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397EEAE-4B06-4793-B624-8B8B2AE83B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74C136D-7DB6-442B-AD83-FDCF5C42F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+mn-cs"/>
              </a:rPr>
              <a:t>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499C5EC-719F-4697-BD46-2D6D34E76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fld id="{3833754E-C618-4617-8FE1-03CF2510834B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0D7B7D6-793D-4A41-BB08-448B719755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116E822-1E6F-4B37-A527-D2D39335A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900" b="1" dirty="0"/>
              <a:t>AIR-TONE</a:t>
            </a:r>
            <a:r>
              <a:rPr lang="en-US" altLang="en-US" sz="900" dirty="0"/>
              <a:t>: “</a:t>
            </a:r>
            <a:r>
              <a:rPr lang="en-US" altLang="en-US" sz="900" b="0" u="none" dirty="0"/>
              <a:t>BACH’S PLAN: RAZZ AT DAD</a:t>
            </a:r>
            <a:r>
              <a:rPr lang="en-US" altLang="en-US" sz="900" dirty="0"/>
              <a:t>”</a:t>
            </a:r>
            <a:r>
              <a:rPr lang="en-US" sz="900" dirty="0">
                <a:ea typeface="ＭＳ Ｐゴシック" charset="0"/>
              </a:rPr>
              <a:t>                      </a:t>
            </a:r>
            <a:r>
              <a:rPr lang="en-US" altLang="en-US" sz="900" b="1" dirty="0"/>
              <a:t>AILERON</a:t>
            </a:r>
            <a:r>
              <a:rPr lang="en-US" altLang="en-US" sz="900" dirty="0"/>
              <a:t>: “</a:t>
            </a:r>
            <a:r>
              <a:rPr lang="en-US" altLang="en-US" sz="900" b="0" u="none" dirty="0"/>
              <a:t>CoPS</a:t>
            </a:r>
            <a:r>
              <a:rPr lang="en-US" altLang="en-US" sz="900" dirty="0"/>
              <a:t> GeT To aViaTe”  (*CoNSoNaNTS oNLY)          </a:t>
            </a:r>
          </a:p>
          <a:p>
            <a:pPr eaLnBrk="1" hangingPunct="1">
              <a:defRPr/>
            </a:pPr>
            <a:r>
              <a:rPr lang="en-US" altLang="en-US" sz="900" b="1" dirty="0"/>
              <a:t>ALE-RIOT</a:t>
            </a:r>
            <a:r>
              <a:rPr lang="en-US" altLang="en-US" sz="900" dirty="0"/>
              <a:t>: “MVP BEDRENCHED FEZ”  </a:t>
            </a:r>
            <a:r>
              <a:rPr lang="en-US" altLang="en-US" sz="900" b="0" dirty="0"/>
              <a:t>                            </a:t>
            </a:r>
            <a:r>
              <a:rPr lang="en-US" altLang="en-US" sz="900" b="1" dirty="0"/>
              <a:t>LATRINE: </a:t>
            </a:r>
            <a:r>
              <a:rPr lang="en-US" altLang="en-US" sz="900" dirty="0"/>
              <a:t>“</a:t>
            </a:r>
            <a:r>
              <a:rPr lang="en-US" altLang="en-US" sz="900" b="0" u="none" dirty="0"/>
              <a:t>CONFUSING</a:t>
            </a:r>
            <a:r>
              <a:rPr lang="en-US" altLang="en-US" sz="900" dirty="0"/>
              <a:t>, SEMIOPEN IN IVY”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900" b="1" u="none" dirty="0">
                <a:latin typeface="Arial" panose="020B0604020202020204" pitchFamily="34" charset="0"/>
              </a:rPr>
              <a:t>ANISOLE</a:t>
            </a:r>
            <a:r>
              <a:rPr lang="en-US" altLang="en-US" sz="900" dirty="0">
                <a:latin typeface="Arial" panose="020B0604020202020204" pitchFamily="34" charset="0"/>
              </a:rPr>
              <a:t>: *TRaPPiNG MuSKoX  (</a:t>
            </a:r>
            <a:r>
              <a:rPr lang="en-US" altLang="en-US" sz="900" dirty="0"/>
              <a:t>*CoNSoNaNTS oNLY)  </a:t>
            </a:r>
            <a:r>
              <a:rPr lang="en-US" altLang="en-US" sz="900" b="1" u="none" dirty="0">
                <a:latin typeface="Arial" panose="020B0604020202020204" pitchFamily="34" charset="0"/>
              </a:rPr>
              <a:t>SLAINTE: </a:t>
            </a:r>
            <a:r>
              <a:rPr lang="en-US" altLang="en-US" sz="900" u="none" dirty="0">
                <a:latin typeface="Arial" panose="020B0604020202020204" pitchFamily="34" charset="0"/>
              </a:rPr>
              <a:t>“POP </a:t>
            </a:r>
            <a:r>
              <a:rPr lang="en-US" altLang="en-US" sz="900" b="0" u="none" dirty="0">
                <a:latin typeface="Arial" panose="020B0604020202020204" pitchFamily="34" charset="0"/>
              </a:rPr>
              <a:t>CORK</a:t>
            </a:r>
            <a:r>
              <a:rPr lang="en-US" altLang="en-US" sz="900" u="none" dirty="0">
                <a:latin typeface="Arial" panose="020B0604020202020204" pitchFamily="34" charset="0"/>
              </a:rPr>
              <a:t>, BUMP CUPS, FOR VIM, VIGOR”</a:t>
            </a:r>
          </a:p>
          <a:p>
            <a:pPr eaLnBrk="1" hangingPunct="1">
              <a:defRPr/>
            </a:pPr>
            <a:r>
              <a:rPr lang="en-US" altLang="ja-JP" sz="900" b="1" dirty="0"/>
              <a:t>ELATION</a:t>
            </a:r>
            <a:r>
              <a:rPr lang="en-US" altLang="ja-JP" sz="900" dirty="0"/>
              <a:t>: *ouR DoG iS SuPeRB (*CoNSoNaNTS Only) </a:t>
            </a:r>
            <a:endParaRPr lang="en-US" altLang="en-US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D7EDE0-79A5-48E2-ABAC-13F333017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A8DFB9-49F7-461A-B2C0-C92F3A5458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555AB6-5CF1-4F24-B25F-F095C588C9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AA291-A0F1-4779-8F44-08F9DE4650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87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B03EC9-6604-4C59-9914-F8AC4A9AA7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CC7F07-5A1C-4FD1-8A27-C076DA128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967FD1-30B9-4BD4-AE09-AF7AEE74CA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D8E9B-42E9-4746-AE9A-0C0D7B8179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66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7DBED4-B040-4E08-82A4-842C517063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8C8240-892A-4BA7-86F7-D468595DC8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DB6F88-C693-443A-93E0-2E3EE406B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8354D-A1C7-4814-B4C9-DFC3CDC2F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11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E44A09-D598-4B47-9191-F560F11CC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B8B8F5-39A5-4A2E-9C36-E2674CF6D6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4110B4-577B-46C9-B8C7-981798C0F3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96258-B2FB-401B-84DD-5FEA9F253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32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B47C7D-32B7-4EDB-AD8B-7F5231F88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05C105-D320-45BB-A16C-8EEDB01C4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03BFB8-60F8-4BD2-A4F3-4795ED37F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077AD-6793-42FA-BBF5-35F5B5179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3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DD5BA0-761A-46CA-85BA-B02899F59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0F2636-C736-47DF-B4D0-B61E2429DA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F59AB-C80A-44EE-99EA-2A7D7575F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6D706-7386-4866-AF97-8F22728E2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97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30982A-F78A-4ABC-9870-C311D75DF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39D36D-189C-4B14-81CB-D6329F72C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876F62-47A4-44B3-A05E-C2D6A0FC4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77863-9E83-4CB8-92B7-7EFA53850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93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38F612-0EC5-4219-B6C4-E42C6D6DF0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D9EFBCF-F913-4023-9669-EFF62BB94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850802D-B5F6-466D-A0C3-F40B76ADD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BF0BA-F024-4448-85AC-09FC992CD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46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B6C73A-9B17-464C-B0BC-A57E7ECF2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70B027-C9B8-430F-A007-545745673D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1E02CAB-97DC-4048-B936-3D4E444630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2B141-0612-4EE4-835C-25B702A6D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35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60D5CED-7F3C-49E6-BB3B-E2EF1C6F3B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5393DC-86B3-40AB-B0A8-EF0E1F070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15F1DF-BAA6-4331-8BB1-087A8B5CB9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A681-C0BB-45DD-AC04-576EA4023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1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D77F49-B421-4CBF-8D48-DD837D0E9E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3FFC0-A58F-4225-9ECD-D0BCBD0FF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0CFD75-544F-4AAD-B0CC-1BA27044D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E740D-ECC9-488B-8064-0A830272B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69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2FD1A4-3CBC-4E7A-ABCD-4D32C95D8E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D1C2C0-F8DB-4190-876D-2BB42A8E9E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55399D-40F6-454D-90C5-F500366B7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F2562-1979-431B-94D9-7489ED0FA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08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6ECB85-8D39-4172-B7D0-2E3059A5E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F514D3-031A-4F0A-B9D8-80B8228E1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1E6886-3BF6-4266-8237-5ACC4638E8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E6DD72-5C21-4D29-B56C-AF5342EED7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249FA5-61C5-487B-A549-66A7F41E92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058CA8EB-2574-44E3-A1E4-246E88AA8C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9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3.png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williamrsnoddy@gmail.com" TargetMode="External"/><Relationship Id="rId5" Type="http://schemas.openxmlformats.org/officeDocument/2006/relationships/image" Target="../media/image27.jpe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/Users/Bill/Desktop/My%20Sounds/jeopardy%20theme.wav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D03226C-27DA-4154-9A48-AFFC9A15C270}"/>
              </a:ext>
            </a:extLst>
          </p:cNvPr>
          <p:cNvSpPr txBox="1">
            <a:spLocks noChangeArrowheads="1"/>
          </p:cNvSpPr>
          <p:nvPr/>
        </p:nvSpPr>
        <p:spPr>
          <a:xfrm>
            <a:off x="577057" y="117785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AEILNOT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D7B4C6-0400-FA00-4FA1-F7720DD0F0BB}"/>
              </a:ext>
            </a:extLst>
          </p:cNvPr>
          <p:cNvSpPr txBox="1"/>
          <p:nvPr/>
        </p:nvSpPr>
        <p:spPr>
          <a:xfrm>
            <a:off x="1828800" y="3408947"/>
            <a:ext cx="662940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192D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new words from NWL23 or WOW24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A6818887-3AEB-4018-B9AF-FF6AC9AA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1664FF-4D65-4771-8420-BD114EFD5B1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E356354-8345-4B8E-80BA-843371FE1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ELATION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D </a:t>
            </a: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3100AF5-CDD6-4EFE-BBB1-843752FDE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 dirty="0">
                <a:solidFill>
                  <a:srgbClr val="78312D"/>
                </a:solidFill>
                <a:latin typeface="Scramble" panose="020B0603050302020204" pitchFamily="34" charset="0"/>
              </a:rPr>
              <a:t>ADEILNOT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531F86-8A7F-4447-ACF2-61B152365F6D}"/>
              </a:ext>
            </a:extLst>
          </p:cNvPr>
          <p:cNvSpPr txBox="1"/>
          <p:nvPr/>
        </p:nvSpPr>
        <p:spPr>
          <a:xfrm>
            <a:off x="3505200" y="58013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>
            <a:extLst>
              <a:ext uri="{FF2B5EF4-FFF2-40B4-BE49-F238E27FC236}">
                <a16:creationId xmlns:a16="http://schemas.microsoft.com/office/drawing/2014/main" id="{0944EA17-B303-4E4E-83C1-8268857D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DB3289-D873-47AD-9A4A-2A16AC6A5C4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E0927EF-5B6E-43E8-A8F4-594CDAE42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78312D"/>
                </a:solidFill>
                <a:latin typeface="Scramble" panose="020B0603050302020204" pitchFamily="34" charset="0"/>
              </a:rPr>
              <a:t>ADEILNOT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9019E79-EA24-445E-8D8D-CDFD1C61833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53400" cy="16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7200" dirty="0">
                <a:solidFill>
                  <a:schemeClr val="tx2"/>
                </a:solidFill>
                <a:latin typeface="Scramble" panose="020B0603050302020204" pitchFamily="34" charset="0"/>
              </a:rPr>
              <a:t>DELATION</a:t>
            </a:r>
            <a:endParaRPr lang="en-US" altLang="en-US" sz="6000" b="1" dirty="0">
              <a:latin typeface="Scramble" panose="020B060305030202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149FDBBB-0BD3-4B79-BCE6-DE5B58406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90800"/>
            <a:ext cx="6477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u="sng"/>
              <a:t>DELATION</a:t>
            </a:r>
            <a:r>
              <a:rPr lang="en-US" altLang="en-US"/>
              <a:t>: n. ACCUSATION (DELATE, DELATED, DELATING)</a:t>
            </a:r>
            <a:endParaRPr lang="en-US" altLang="en-US" sz="3600">
              <a:latin typeface="Times New Roman" panose="02020603050405020304" pitchFamily="18" charset="0"/>
            </a:endParaRPr>
          </a:p>
        </p:txBody>
      </p:sp>
      <p:pic>
        <p:nvPicPr>
          <p:cNvPr id="19462" name="Picture 5" descr="sbAccuseOther">
            <a:extLst>
              <a:ext uri="{FF2B5EF4-FFF2-40B4-BE49-F238E27FC236}">
                <a16:creationId xmlns:a16="http://schemas.microsoft.com/office/drawing/2014/main" id="{F8B5ACF7-CD7F-4F8A-BEAC-E0CF187EE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3733800"/>
            <a:ext cx="34671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0C2F6F-827C-40A9-AE8D-4898D719FB5E}"/>
              </a:ext>
            </a:extLst>
          </p:cNvPr>
          <p:cNvSpPr txBox="1"/>
          <p:nvPr/>
        </p:nvSpPr>
        <p:spPr>
          <a:xfrm>
            <a:off x="228600" y="5114925"/>
            <a:ext cx="2590800" cy="830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LENT-AID + O  ELATION + 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A41E0D-E9B6-4512-9536-D4053E10C3CB}"/>
              </a:ext>
            </a:extLst>
          </p:cNvPr>
          <p:cNvSpPr txBox="1"/>
          <p:nvPr/>
        </p:nvSpPr>
        <p:spPr>
          <a:xfrm>
            <a:off x="8610600" y="1500188"/>
            <a:ext cx="12954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5000" b="1" dirty="0">
                <a:latin typeface="+mj-lt"/>
                <a:ea typeface="+mn-ea"/>
              </a:rPr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4BF9ED-087E-48CE-BBEE-B767F04E9A16}"/>
              </a:ext>
            </a:extLst>
          </p:cNvPr>
          <p:cNvSpPr txBox="1"/>
          <p:nvPr/>
        </p:nvSpPr>
        <p:spPr>
          <a:xfrm>
            <a:off x="304800" y="1371600"/>
            <a:ext cx="129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atin typeface="+mj-lt"/>
                <a:ea typeface="+mn-ea"/>
              </a:rPr>
              <a:t>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0A357-397D-4D87-991F-D9DD7B4C4361}"/>
              </a:ext>
            </a:extLst>
          </p:cNvPr>
          <p:cNvSpPr txBox="1"/>
          <p:nvPr/>
        </p:nvSpPr>
        <p:spPr>
          <a:xfrm>
            <a:off x="6781800" y="3959225"/>
            <a:ext cx="2438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+mj-lt"/>
              </a:rPr>
              <a:t>DELATIONS</a:t>
            </a:r>
            <a:r>
              <a:rPr lang="en-US" dirty="0">
                <a:latin typeface="+mj-lt"/>
              </a:rPr>
              <a:t> ANAGRAMS:</a:t>
            </a:r>
          </a:p>
          <a:p>
            <a:pPr eaLnBrk="1" hangingPunct="1">
              <a:defRPr/>
            </a:pPr>
            <a:r>
              <a:rPr lang="en-US" sz="2400" dirty="0">
                <a:latin typeface="+mj-lt"/>
              </a:rPr>
              <a:t>[                 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823E89-83E2-46A9-9B4F-36C7E5BE35E2}"/>
              </a:ext>
            </a:extLst>
          </p:cNvPr>
          <p:cNvSpPr txBox="1"/>
          <p:nvPr/>
        </p:nvSpPr>
        <p:spPr>
          <a:xfrm>
            <a:off x="6934200" y="4513263"/>
            <a:ext cx="1752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+mj-lt"/>
              </a:rPr>
              <a:t>INSOLATED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68B77F05-88E1-4673-B20E-E3D30453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94EA76-3369-43DE-BE40-3BAD4410AB4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DAFA886-CFC5-4422-857F-A1973899C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ELATION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G </a:t>
            </a: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114424B-3EE7-4329-9F9A-1C4156B4C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 dirty="0">
                <a:solidFill>
                  <a:srgbClr val="78312D"/>
                </a:solidFill>
                <a:latin typeface="Scramble" panose="020B0603050302020204" pitchFamily="34" charset="0"/>
              </a:rPr>
              <a:t>AEGILNOT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6B4E16-AFDD-48E3-8114-190B2654963C}"/>
              </a:ext>
            </a:extLst>
          </p:cNvPr>
          <p:cNvSpPr txBox="1"/>
          <p:nvPr/>
        </p:nvSpPr>
        <p:spPr>
          <a:xfrm>
            <a:off x="3352800" y="568199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TWO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5AA810FE-5D26-418D-8E0A-EB92D14B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E618CB-6CCF-4186-8BD7-A31ACD613F5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F868757-FBD1-44EC-81C7-5C0EDBE5B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78312D"/>
                </a:solidFill>
                <a:latin typeface="Scramble" panose="020B0603050302020204" pitchFamily="34" charset="0"/>
              </a:rPr>
              <a:t>AEGILNOT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D7D8782-B279-4C8C-9222-879A439BC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924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000">
                <a:latin typeface="Scramble" panose="020B0603050302020204" pitchFamily="34" charset="0"/>
              </a:rPr>
              <a:t>GELATION</a:t>
            </a:r>
          </a:p>
          <a:p>
            <a:pPr eaLnBrk="1" hangingPunct="1">
              <a:buFontTx/>
              <a:buNone/>
            </a:pPr>
            <a:r>
              <a:rPr lang="en-US" altLang="en-US" sz="6000">
                <a:latin typeface="Scramble" panose="020B0603050302020204" pitchFamily="34" charset="0"/>
              </a:rPr>
              <a:t>LEGATION</a:t>
            </a:r>
          </a:p>
        </p:txBody>
      </p:sp>
      <p:pic>
        <p:nvPicPr>
          <p:cNvPr id="23557" name="Picture 5" descr="jello_bill_cosby">
            <a:extLst>
              <a:ext uri="{FF2B5EF4-FFF2-40B4-BE49-F238E27FC236}">
                <a16:creationId xmlns:a16="http://schemas.microsoft.com/office/drawing/2014/main" id="{3B04B65F-A7F2-4482-916B-E80F3966A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4648200"/>
            <a:ext cx="23622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7" descr="jello_ad2">
            <a:extLst>
              <a:ext uri="{FF2B5EF4-FFF2-40B4-BE49-F238E27FC236}">
                <a16:creationId xmlns:a16="http://schemas.microsoft.com/office/drawing/2014/main" id="{4911B95C-0E3B-4050-AAC0-43FEB9ED4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3"/>
          <a:stretch>
            <a:fillRect/>
          </a:stretch>
        </p:blipFill>
        <p:spPr bwMode="auto">
          <a:xfrm>
            <a:off x="709613" y="4322763"/>
            <a:ext cx="18367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 Box 8">
            <a:extLst>
              <a:ext uri="{FF2B5EF4-FFF2-40B4-BE49-F238E27FC236}">
                <a16:creationId xmlns:a16="http://schemas.microsoft.com/office/drawing/2014/main" id="{EA4AB144-F3FC-4007-9360-C40BC32E9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/>
              <a:t>LEGATION</a:t>
            </a:r>
            <a:r>
              <a:rPr lang="en-US" altLang="en-US" sz="2400"/>
              <a:t>: THE SENDING OF AN OFFICIAL ENVOY</a:t>
            </a:r>
          </a:p>
        </p:txBody>
      </p:sp>
      <p:sp>
        <p:nvSpPr>
          <p:cNvPr id="12296" name="Text Box 9">
            <a:extLst>
              <a:ext uri="{FF2B5EF4-FFF2-40B4-BE49-F238E27FC236}">
                <a16:creationId xmlns:a16="http://schemas.microsoft.com/office/drawing/2014/main" id="{2A63904C-A54F-4124-BFEC-DA1B88631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213" y="4086225"/>
            <a:ext cx="1741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HOOK/S?</a:t>
            </a:r>
          </a:p>
        </p:txBody>
      </p:sp>
      <p:sp>
        <p:nvSpPr>
          <p:cNvPr id="129034" name="Text Box 10">
            <a:extLst>
              <a:ext uri="{FF2B5EF4-FFF2-40B4-BE49-F238E27FC236}">
                <a16:creationId xmlns:a16="http://schemas.microsoft.com/office/drawing/2014/main" id="{0E0056E5-F596-489E-A90D-A35EE82B9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371600"/>
            <a:ext cx="137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S</a:t>
            </a:r>
          </a:p>
        </p:txBody>
      </p:sp>
      <p:sp>
        <p:nvSpPr>
          <p:cNvPr id="129035" name="Text Box 11">
            <a:extLst>
              <a:ext uri="{FF2B5EF4-FFF2-40B4-BE49-F238E27FC236}">
                <a16:creationId xmlns:a16="http://schemas.microsoft.com/office/drawing/2014/main" id="{C33EE231-C374-476F-A219-0712CD890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438400"/>
            <a:ext cx="137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5426DF-1137-4F9F-B910-B56EA36CAEF8}"/>
              </a:ext>
            </a:extLst>
          </p:cNvPr>
          <p:cNvSpPr txBox="1"/>
          <p:nvPr/>
        </p:nvSpPr>
        <p:spPr>
          <a:xfrm>
            <a:off x="6019800" y="6027738"/>
            <a:ext cx="2971800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solidFill>
                  <a:srgbClr val="7831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GENITAL + O  ELATION + G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F7CF41BD-0CB6-46CC-A753-700B91DD8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" y="1173163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/>
              <a:t>_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3301938A-A8B8-4AE7-BBBC-F825E14A3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4078288"/>
            <a:ext cx="471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GELATION</a:t>
            </a:r>
            <a:r>
              <a:rPr lang="en-US" altLang="en-US" sz="2400" b="1" u="sng" dirty="0"/>
              <a:t>S</a:t>
            </a:r>
            <a:r>
              <a:rPr lang="en-US" altLang="en-US" sz="2400" dirty="0"/>
              <a:t>  LEGATION</a:t>
            </a:r>
            <a:r>
              <a:rPr lang="en-US" altLang="en-US" sz="2400" b="1" u="sng" dirty="0"/>
              <a:t>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7B8446-005B-69F0-C8AF-06C190E788C9}"/>
              </a:ext>
            </a:extLst>
          </p:cNvPr>
          <p:cNvSpPr txBox="1"/>
          <p:nvPr/>
        </p:nvSpPr>
        <p:spPr>
          <a:xfrm>
            <a:off x="5338823" y="4909554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  <a:sym typeface="Wingdings" panose="05000000000000000000" pitchFamily="2" charset="2"/>
              </a:rPr>
              <a:t></a:t>
            </a:r>
            <a:r>
              <a:rPr lang="en-US" dirty="0">
                <a:latin typeface="+mj-lt"/>
              </a:rPr>
              <a:t>YEARS AGO: THE </a:t>
            </a:r>
            <a:r>
              <a:rPr lang="en-US" b="1" dirty="0">
                <a:latin typeface="+mj-lt"/>
              </a:rPr>
              <a:t>GELATION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LEGATION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9034" grpId="0" autoUpdateAnimBg="0"/>
      <p:bldP spid="129035" grpId="0" autoUpdateAnimBg="0"/>
      <p:bldP spid="13" grpId="0" autoUpdateAnimBg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F004B651-9DB6-4810-AE1B-B9568F40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4C3C5B-B942-4C6D-A3A6-C51C798F4CD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3EA5BC5-CCAD-41CF-AC42-81D286285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ELATION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S </a:t>
            </a: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F5B566-5A48-42CB-BCFB-3D5510D7B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 dirty="0">
                <a:solidFill>
                  <a:srgbClr val="78312D"/>
                </a:solidFill>
                <a:latin typeface="Scramble" panose="020B0603050302020204" pitchFamily="34" charset="0"/>
              </a:rPr>
              <a:t>AEILNOST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31BAC6-91E0-446D-A0A5-555CAB1E6149}"/>
              </a:ext>
            </a:extLst>
          </p:cNvPr>
          <p:cNvSpPr txBox="1"/>
          <p:nvPr/>
        </p:nvSpPr>
        <p:spPr>
          <a:xfrm>
            <a:off x="3124200" y="57251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THREE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8EF59135-8012-4A19-B24D-230B287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4375" y="658177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2D3B41-75E8-4E7E-90C2-42A42EFB2C7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53D669F-7D7E-43F0-814A-465D2220D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78312D"/>
                </a:solidFill>
                <a:latin typeface="Scramble" panose="020B0603050302020204" pitchFamily="34" charset="0"/>
              </a:rPr>
              <a:t>AEILNOST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F6C9D2D-092E-4919-A978-4A7B9D832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838200"/>
            <a:ext cx="7620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dirty="0">
                <a:latin typeface="Scramble" panose="020B0603050302020204" pitchFamily="34" charset="0"/>
              </a:rPr>
              <a:t>ELATIONS</a:t>
            </a:r>
          </a:p>
          <a:p>
            <a:pPr eaLnBrk="1" hangingPunct="1">
              <a:buFontTx/>
              <a:buNone/>
            </a:pPr>
            <a:r>
              <a:rPr lang="en-US" altLang="en-US" sz="4800" dirty="0">
                <a:latin typeface="Scramble" panose="020B0603050302020204" pitchFamily="34" charset="0"/>
              </a:rPr>
              <a:t>INSOLATE</a:t>
            </a:r>
          </a:p>
          <a:p>
            <a:pPr eaLnBrk="1" hangingPunct="1">
              <a:buFontTx/>
              <a:buNone/>
            </a:pPr>
            <a:r>
              <a:rPr lang="en-US" altLang="en-US" sz="4800" dirty="0">
                <a:latin typeface="Scramble" panose="020B0603050302020204" pitchFamily="34" charset="0"/>
              </a:rPr>
              <a:t>TOENAILS</a:t>
            </a:r>
          </a:p>
          <a:p>
            <a:pPr eaLnBrk="1" hangingPunct="1">
              <a:buFontTx/>
              <a:buNone/>
            </a:pPr>
            <a:endParaRPr lang="en-US" altLang="en-US" sz="4800" dirty="0">
              <a:latin typeface="Scramble" panose="020B0603050302020204" pitchFamily="34" charset="0"/>
            </a:endParaRPr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E2E4D0D6-B4C1-4C5E-B113-047F9156B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505200"/>
            <a:ext cx="731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latin typeface="Tahoma" panose="020B0604030504040204" pitchFamily="34" charset="0"/>
              </a:rPr>
              <a:t>INSOLATE</a:t>
            </a:r>
            <a:r>
              <a:rPr lang="en-US" altLang="en-US" sz="2400" dirty="0">
                <a:latin typeface="Tahoma" panose="020B0604030504040204" pitchFamily="34" charset="0"/>
              </a:rPr>
              <a:t>: v. TO EXPOSE TO SUNLIGHT</a:t>
            </a:r>
          </a:p>
        </p:txBody>
      </p:sp>
      <p:pic>
        <p:nvPicPr>
          <p:cNvPr id="27654" name="Picture 5" descr="707871259_06db8c5570">
            <a:extLst>
              <a:ext uri="{FF2B5EF4-FFF2-40B4-BE49-F238E27FC236}">
                <a16:creationId xmlns:a16="http://schemas.microsoft.com/office/drawing/2014/main" id="{23D6100A-D1C2-4DEF-B729-E4DF8C6E1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5038725"/>
            <a:ext cx="13620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6" descr="Young Woman Applying Nail polish to Her Toenails, © image100/Corbis, RF, 1, Adults, African Americans, Americans, Applying, Barefoot, Beauty care, Blacks, Clean, Close-up view, Facial expression, Feet, Females, Grooming, Happiness, Laughing, Nail polish, Pedicure, People, Smiling, Toe spacers, Toenail, Toes, View from below, Women, Young adult woman, Young adults">
            <a:extLst>
              <a:ext uri="{FF2B5EF4-FFF2-40B4-BE49-F238E27FC236}">
                <a16:creationId xmlns:a16="http://schemas.microsoft.com/office/drawing/2014/main" id="{451EE908-AA22-4EB7-8E05-E6EBC5B38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7400" y="5105400"/>
            <a:ext cx="19478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7" descr="MMj02827560000[1]">
            <a:extLst>
              <a:ext uri="{FF2B5EF4-FFF2-40B4-BE49-F238E27FC236}">
                <a16:creationId xmlns:a16="http://schemas.microsoft.com/office/drawing/2014/main" id="{81F4012A-5F2B-4F0B-BD96-A7979AB708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5097463"/>
            <a:ext cx="138430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Text Box 8">
            <a:extLst>
              <a:ext uri="{FF2B5EF4-FFF2-40B4-BE49-F238E27FC236}">
                <a16:creationId xmlns:a16="http://schemas.microsoft.com/office/drawing/2014/main" id="{D74F1D2E-603D-493B-AF0D-3C4A54C0F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5135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HOOKS?</a:t>
            </a:r>
          </a:p>
        </p:txBody>
      </p:sp>
      <p:sp>
        <p:nvSpPr>
          <p:cNvPr id="208905" name="Text Box 9">
            <a:extLst>
              <a:ext uri="{FF2B5EF4-FFF2-40B4-BE49-F238E27FC236}">
                <a16:creationId xmlns:a16="http://schemas.microsoft.com/office/drawing/2014/main" id="{56F75709-BFCF-45E3-94B1-C6348EB33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4937125"/>
            <a:ext cx="182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ahoma" panose="020B0604030504040204" pitchFamily="34" charset="0"/>
              </a:rPr>
              <a:t>D</a:t>
            </a:r>
            <a:r>
              <a:rPr lang="en-US" altLang="en-US" sz="2400">
                <a:latin typeface="Tahoma" panose="020B0604030504040204" pitchFamily="34" charset="0"/>
              </a:rPr>
              <a:t>ELATIONS  </a:t>
            </a:r>
            <a:r>
              <a:rPr lang="en-US" altLang="en-US" sz="2400" b="1" u="sng">
                <a:latin typeface="Tahoma" panose="020B0604030504040204" pitchFamily="34" charset="0"/>
              </a:rPr>
              <a:t>G</a:t>
            </a:r>
            <a:r>
              <a:rPr lang="en-US" altLang="en-US" sz="2400">
                <a:latin typeface="Tahoma" panose="020B0604030504040204" pitchFamily="34" charset="0"/>
              </a:rPr>
              <a:t>ELATIONS  </a:t>
            </a:r>
            <a:r>
              <a:rPr lang="en-US" altLang="en-US" sz="2400" b="1" u="sng">
                <a:latin typeface="Tahoma" panose="020B0604030504040204" pitchFamily="34" charset="0"/>
              </a:rPr>
              <a:t>R</a:t>
            </a:r>
            <a:r>
              <a:rPr lang="en-US" altLang="en-US" sz="2400">
                <a:latin typeface="Tahoma" panose="020B0604030504040204" pitchFamily="34" charset="0"/>
              </a:rPr>
              <a:t>ELATIONS INSOLATE</a:t>
            </a:r>
            <a:r>
              <a:rPr lang="en-US" altLang="en-US" sz="2400" b="1" u="sng">
                <a:latin typeface="Tahoma" panose="020B0604030504040204" pitchFamily="34" charset="0"/>
              </a:rPr>
              <a:t>D</a:t>
            </a:r>
            <a:r>
              <a:rPr lang="en-US" altLang="en-US" sz="2400">
                <a:latin typeface="Tahoma" panose="020B0604030504040204" pitchFamily="34" charset="0"/>
              </a:rPr>
              <a:t> INSOLATE</a:t>
            </a:r>
            <a:r>
              <a:rPr lang="en-US" altLang="en-US" sz="2400" b="1" u="sng">
                <a:latin typeface="Tahoma" panose="020B0604030504040204" pitchFamily="34" charset="0"/>
              </a:rPr>
              <a:t>S</a:t>
            </a:r>
          </a:p>
        </p:txBody>
      </p:sp>
      <p:sp>
        <p:nvSpPr>
          <p:cNvPr id="14347" name="Text Box 10">
            <a:extLst>
              <a:ext uri="{FF2B5EF4-FFF2-40B4-BE49-F238E27FC236}">
                <a16:creationId xmlns:a16="http://schemas.microsoft.com/office/drawing/2014/main" id="{9F398B2E-67C3-4557-B5AB-30B540A22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4014222"/>
            <a:ext cx="2057400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E0BC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LATINOS + E</a:t>
            </a:r>
            <a:r>
              <a:rPr lang="en-US" altLang="en-US" dirty="0">
                <a:solidFill>
                  <a:srgbClr val="E0BC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ISOLATE + N</a:t>
            </a:r>
            <a:r>
              <a:rPr lang="en-US" altLang="en-US" dirty="0">
                <a:solidFill>
                  <a:srgbClr val="E0BC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ENTOILS + A </a:t>
            </a:r>
            <a:r>
              <a:rPr lang="en-US" altLang="en-US" dirty="0">
                <a:solidFill>
                  <a:srgbClr val="E0BC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ATONIES + L ANISOLE + T SLAINTE +O ELATION + S</a:t>
            </a:r>
            <a:r>
              <a:rPr lang="en-US" altLang="en-US" dirty="0">
                <a:solidFill>
                  <a:srgbClr val="E0BC2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0A4009-DCD7-4012-B035-D677EC7A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637" y="3902075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(INSOLATE</a:t>
            </a:r>
            <a:r>
              <a:rPr lang="en-US" altLang="en-US" sz="2400" b="1" dirty="0">
                <a:latin typeface="Tahoma" panose="020B0604030504040204" pitchFamily="34" charset="0"/>
              </a:rPr>
              <a:t>D</a:t>
            </a:r>
            <a:r>
              <a:rPr lang="en-US" altLang="en-US" sz="2400" dirty="0">
                <a:latin typeface="Tahoma" panose="020B0604030504040204" pitchFamily="34" charset="0"/>
              </a:rPr>
              <a:t>, INSOLATE</a:t>
            </a:r>
            <a:r>
              <a:rPr lang="en-US" altLang="en-US" sz="2400" b="1" dirty="0">
                <a:latin typeface="Tahoma" panose="020B0604030504040204" pitchFamily="34" charset="0"/>
              </a:rPr>
              <a:t>S</a:t>
            </a:r>
            <a:r>
              <a:rPr lang="en-US" altLang="en-US" sz="2400" dirty="0">
                <a:latin typeface="Tahoma" panose="020B0604030504040204" pitchFamily="34" charset="0"/>
              </a:rPr>
              <a:t>, INSOLATING)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Scramble" panose="020B0603050302020204" pitchFamily="34" charset="0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E985F70F-CFA9-44DE-B80D-375F7140B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039938"/>
            <a:ext cx="1371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S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E886595E-CB36-41D0-93C8-A21212102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660525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D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4D2912F6-BA94-4FBA-88E7-DDF7A997B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D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FFC2FE9E-BBD6-4134-98CA-56368D6F2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35038"/>
            <a:ext cx="1371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G</a:t>
            </a: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EA5BC590-4371-4B24-B976-3C906D931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31913"/>
            <a:ext cx="1371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R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49AFFF6D-30DD-486A-84FE-C009C10AB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835680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/>
              <a:t>_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A3E0EE8F-A0E1-4B9F-9D64-4CDB80B58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00980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5" grpId="0"/>
      <p:bldP spid="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E2F270BA-19EE-4D59-8543-E7AD058B4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1C0204-0DD7-4BDA-9E05-37C099CF97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1BB98FF-A367-49D5-8F38-1557F46FE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 dirty="0">
                <a:latin typeface="Scramble" panose="020B0603050302020204" pitchFamily="34" charset="0"/>
              </a:rPr>
              <a:t>ELATION</a:t>
            </a:r>
            <a:br>
              <a:rPr lang="en-US" altLang="en-US" sz="7200" dirty="0">
                <a:latin typeface="Scramble" panose="020B0603050302020204" pitchFamily="34" charset="0"/>
              </a:rPr>
            </a:br>
            <a:r>
              <a:rPr lang="en-US" altLang="en-US" sz="7200" dirty="0">
                <a:latin typeface="Scramble" panose="020B0603050302020204" pitchFamily="34" charset="0"/>
              </a:rPr>
              <a:t>P </a:t>
            </a:r>
            <a:br>
              <a:rPr lang="en-US" altLang="en-US" sz="7200" dirty="0">
                <a:latin typeface="Scramble" panose="020B0603050302020204" pitchFamily="34" charset="0"/>
              </a:rPr>
            </a:br>
            <a:endParaRPr lang="en-US" altLang="en-US" sz="7200" dirty="0">
              <a:latin typeface="Scramble" panose="020B0603050302020204" pitchFamily="34" charset="0"/>
            </a:endParaRP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EA60CED-9D30-4261-8AA7-6477CD770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 dirty="0">
                <a:solidFill>
                  <a:srgbClr val="78312D"/>
                </a:solidFill>
                <a:latin typeface="Scramble" panose="020B0603050302020204" pitchFamily="34" charset="0"/>
              </a:rPr>
              <a:t>AEILNOPT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D929F5-2514-4EB1-913E-9615A5AC03E2}"/>
              </a:ext>
            </a:extLst>
          </p:cNvPr>
          <p:cNvSpPr txBox="1"/>
          <p:nvPr/>
        </p:nvSpPr>
        <p:spPr>
          <a:xfrm>
            <a:off x="3505200" y="58013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05DD7B44-953D-41E5-879A-A0E07573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6103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55D147-2B00-4227-8DC9-D951DF1D62B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72864C3-D754-4EBF-B83B-F1D94D0E9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solidFill>
                  <a:srgbClr val="78312D"/>
                </a:solidFill>
                <a:latin typeface="Scramble" panose="020B0603050302020204" pitchFamily="34" charset="0"/>
              </a:rPr>
              <a:t>AEILNOPT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B3F6D49-B167-4ADB-9755-8637EC89D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001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 dirty="0">
                <a:latin typeface="Scramble" panose="020B0603050302020204" pitchFamily="34" charset="0"/>
              </a:rPr>
              <a:t>ANTIPOLE</a:t>
            </a:r>
          </a:p>
        </p:txBody>
      </p:sp>
      <p:pic>
        <p:nvPicPr>
          <p:cNvPr id="31749" name="Picture 5" descr="image?id=63428&amp;rendTypeId=4">
            <a:extLst>
              <a:ext uri="{FF2B5EF4-FFF2-40B4-BE49-F238E27FC236}">
                <a16:creationId xmlns:a16="http://schemas.microsoft.com/office/drawing/2014/main" id="{04F719C2-39E8-4054-A21E-0707933568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92" t="18959" r="1319"/>
          <a:stretch/>
        </p:blipFill>
        <p:spPr bwMode="auto">
          <a:xfrm>
            <a:off x="2987378" y="3352800"/>
            <a:ext cx="2971801" cy="288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9" descr="j0189205">
            <a:extLst>
              <a:ext uri="{FF2B5EF4-FFF2-40B4-BE49-F238E27FC236}">
                <a16:creationId xmlns:a16="http://schemas.microsoft.com/office/drawing/2014/main" id="{28C66C52-0875-4260-AE69-E11AC64836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8525" y="3663157"/>
            <a:ext cx="22669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Text Box 12">
            <a:extLst>
              <a:ext uri="{FF2B5EF4-FFF2-40B4-BE49-F238E27FC236}">
                <a16:creationId xmlns:a16="http://schemas.microsoft.com/office/drawing/2014/main" id="{420CB933-DB5D-4A02-852C-1FE129617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775" y="2919413"/>
            <a:ext cx="175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HOOK/S?</a:t>
            </a:r>
          </a:p>
        </p:txBody>
      </p:sp>
      <p:sp>
        <p:nvSpPr>
          <p:cNvPr id="31754" name="Text Box 4">
            <a:extLst>
              <a:ext uri="{FF2B5EF4-FFF2-40B4-BE49-F238E27FC236}">
                <a16:creationId xmlns:a16="http://schemas.microsoft.com/office/drawing/2014/main" id="{04EDDCD8-853B-4BBD-94BB-B112380C2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7315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u="sng" dirty="0">
                <a:latin typeface="Tahoma" panose="020B0604030504040204" pitchFamily="34" charset="0"/>
              </a:rPr>
              <a:t>ANTIPOLE</a:t>
            </a:r>
            <a:r>
              <a:rPr lang="en-US" altLang="en-US" dirty="0">
                <a:latin typeface="Tahoma" panose="020B0604030504040204" pitchFamily="34" charset="0"/>
              </a:rPr>
              <a:t>: n. THE OPPOSITE POLE (adj. ANTIPOLAR)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8CF86F48-510B-44CD-860D-3C52F2A95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075" y="928688"/>
            <a:ext cx="1371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/>
              <a:t>S</a:t>
            </a:r>
          </a:p>
        </p:txBody>
      </p:sp>
      <p:pic>
        <p:nvPicPr>
          <p:cNvPr id="13" name="Picture 5" descr="image?id=63428&amp;rendTypeId=4">
            <a:extLst>
              <a:ext uri="{FF2B5EF4-FFF2-40B4-BE49-F238E27FC236}">
                <a16:creationId xmlns:a16="http://schemas.microsoft.com/office/drawing/2014/main" id="{523D73EE-7811-444F-9179-80795061B4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556" r="35794" b="81439"/>
          <a:stretch/>
        </p:blipFill>
        <p:spPr bwMode="auto">
          <a:xfrm rot="200382">
            <a:off x="2985986" y="5193397"/>
            <a:ext cx="600377" cy="50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E42A3D8-1FDA-43F7-80CE-7408B66004C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288" b="94737" l="4348" r="95455">
                        <a14:foregroundMark x1="4545" y1="49903" x2="4545" y2="49903"/>
                        <a14:foregroundMark x1="95455" y1="50682" x2="95455" y2="50682"/>
                        <a14:foregroundMark x1="60079" y1="94737" x2="60079" y2="94737"/>
                        <a14:foregroundMark x1="72134" y1="10526" x2="72134" y2="10526"/>
                        <a14:foregroundMark x1="21739" y1="14815" x2="21739" y2="14815"/>
                        <a14:foregroundMark x1="49605" y1="4288" x2="49605" y2="42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144476" y="3332525"/>
            <a:ext cx="2931249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B311780F-50A0-4F0D-BF11-338E811C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6EA82E-DCB2-4ABF-818F-C299BF7A56D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04E5CE2-E052-4A2A-B4E2-BF62BC612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ELATION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B </a:t>
            </a: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3A0A32C-0D32-4172-90E1-760DE158E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 dirty="0">
                <a:solidFill>
                  <a:srgbClr val="78312D"/>
                </a:solidFill>
                <a:latin typeface="Scramble" panose="020B0603050302020204" pitchFamily="34" charset="0"/>
              </a:rPr>
              <a:t>ABEILNOT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3B920F-C625-4A5B-820D-D962244B9AC9}"/>
              </a:ext>
            </a:extLst>
          </p:cNvPr>
          <p:cNvSpPr txBox="1"/>
          <p:nvPr/>
        </p:nvSpPr>
        <p:spPr>
          <a:xfrm>
            <a:off x="3505200" y="58013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4B7CEDE6-5732-4B18-9688-8DBB559B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DD93D-C89A-48D4-B16B-1B3E9297AA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pic>
        <p:nvPicPr>
          <p:cNvPr id="35843" name="Picture 9" descr="NC20258Cl">
            <a:extLst>
              <a:ext uri="{FF2B5EF4-FFF2-40B4-BE49-F238E27FC236}">
                <a16:creationId xmlns:a16="http://schemas.microsoft.com/office/drawing/2014/main" id="{E0728E09-6046-40E8-8C69-002820049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3657600"/>
            <a:ext cx="138588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2">
            <a:extLst>
              <a:ext uri="{FF2B5EF4-FFF2-40B4-BE49-F238E27FC236}">
                <a16:creationId xmlns:a16="http://schemas.microsoft.com/office/drawing/2014/main" id="{BEA02DF1-3EB3-4A06-A793-35916E382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solidFill>
                  <a:srgbClr val="78312D"/>
                </a:solidFill>
                <a:latin typeface="Scramble" panose="020B0603050302020204" pitchFamily="34" charset="0"/>
              </a:rPr>
              <a:t>ABEILNOT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58E46C9F-7827-47AC-9E0B-ADB687540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TAILBONE</a:t>
            </a:r>
          </a:p>
        </p:txBody>
      </p:sp>
      <p:pic>
        <p:nvPicPr>
          <p:cNvPr id="35846" name="Picture 5" descr="Long tail silhouette">
            <a:extLst>
              <a:ext uri="{FF2B5EF4-FFF2-40B4-BE49-F238E27FC236}">
                <a16:creationId xmlns:a16="http://schemas.microsoft.com/office/drawing/2014/main" id="{7AD80215-8B95-4702-8147-9FAEF2A6A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2617788"/>
            <a:ext cx="48768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Oval 6">
            <a:extLst>
              <a:ext uri="{FF2B5EF4-FFF2-40B4-BE49-F238E27FC236}">
                <a16:creationId xmlns:a16="http://schemas.microsoft.com/office/drawing/2014/main" id="{8222230F-980A-4A16-A924-1CEB84114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667000"/>
            <a:ext cx="1905000" cy="1600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cramble" panose="020B0603050302020204" pitchFamily="34" charset="0"/>
            </a:endParaRPr>
          </a:p>
        </p:txBody>
      </p:sp>
      <p:pic>
        <p:nvPicPr>
          <p:cNvPr id="35848" name="Picture 5" descr="Long tail silhouette">
            <a:extLst>
              <a:ext uri="{FF2B5EF4-FFF2-40B4-BE49-F238E27FC236}">
                <a16:creationId xmlns:a16="http://schemas.microsoft.com/office/drawing/2014/main" id="{066678EA-F7D5-4850-8204-73DE9D078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2617788"/>
            <a:ext cx="1371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7" descr="j0336795">
            <a:extLst>
              <a:ext uri="{FF2B5EF4-FFF2-40B4-BE49-F238E27FC236}">
                <a16:creationId xmlns:a16="http://schemas.microsoft.com/office/drawing/2014/main" id="{305CA573-773A-4EFC-A66D-F70A0CC9C7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2590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62" name="Text Box 10">
            <a:extLst>
              <a:ext uri="{FF2B5EF4-FFF2-40B4-BE49-F238E27FC236}">
                <a16:creationId xmlns:a16="http://schemas.microsoft.com/office/drawing/2014/main" id="{CDDD0FE1-8D87-43E2-916A-CADB3534C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143000"/>
            <a:ext cx="76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/>
              <a:t>S</a:t>
            </a:r>
          </a:p>
        </p:txBody>
      </p:sp>
      <p:sp>
        <p:nvSpPr>
          <p:cNvPr id="35851" name="TextBox 1">
            <a:extLst>
              <a:ext uri="{FF2B5EF4-FFF2-40B4-BE49-F238E27FC236}">
                <a16:creationId xmlns:a16="http://schemas.microsoft.com/office/drawing/2014/main" id="{B46131DB-E571-4ACB-BA70-41DFC7812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386312"/>
            <a:ext cx="670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cs typeface="Arial" panose="020B0604020202020204" pitchFamily="34" charset="0"/>
              </a:rPr>
              <a:t>DOGTAIL</a:t>
            </a:r>
            <a:r>
              <a:rPr lang="en-US" altLang="en-US" sz="1800" dirty="0">
                <a:cs typeface="Arial" panose="020B0604020202020204" pitchFamily="34" charset="0"/>
              </a:rPr>
              <a:t> HAS BECOME A GOOD WORD!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3D7924-4215-75D5-86CF-5F4BFB3BFDB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091" b="89773" l="8642" r="88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031" y="76200"/>
            <a:ext cx="591966" cy="646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D03226C-27DA-4154-9A48-AFFC9A15C270}"/>
              </a:ext>
            </a:extLst>
          </p:cNvPr>
          <p:cNvSpPr txBox="1">
            <a:spLocks noChangeArrowheads="1"/>
          </p:cNvSpPr>
          <p:nvPr/>
        </p:nvSpPr>
        <p:spPr>
          <a:xfrm>
            <a:off x="577057" y="117785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AEILNOT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371CFD-2BEC-69EB-8577-6CFD8F4EB4F4}"/>
              </a:ext>
            </a:extLst>
          </p:cNvPr>
          <p:cNvSpPr txBox="1"/>
          <p:nvPr/>
        </p:nvSpPr>
        <p:spPr>
          <a:xfrm>
            <a:off x="381000" y="3429000"/>
            <a:ext cx="861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192D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the above alphagram does NOT show numbered Scrabble tiles, </a:t>
            </a:r>
          </a:p>
          <a:p>
            <a:pPr>
              <a:defRPr/>
            </a:pPr>
            <a:r>
              <a:rPr lang="en-US" sz="1800" dirty="0">
                <a:solidFill>
                  <a:srgbClr val="192D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make sure you are viewing your </a:t>
            </a:r>
            <a:r>
              <a:rPr lang="en-US" sz="1800" i="1" dirty="0">
                <a:solidFill>
                  <a:srgbClr val="192D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downloaded</a:t>
            </a:r>
            <a:r>
              <a:rPr lang="en-US" sz="1800" dirty="0">
                <a:solidFill>
                  <a:srgbClr val="192D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version in the PowerPoint app</a:t>
            </a:r>
          </a:p>
        </p:txBody>
      </p:sp>
    </p:spTree>
    <p:extLst>
      <p:ext uri="{BB962C8B-B14F-4D97-AF65-F5344CB8AC3E}">
        <p14:creationId xmlns:p14="http://schemas.microsoft.com/office/powerpoint/2010/main" val="303043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8B68247C-B3F4-420A-8F9B-C546A728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DEFEE6-09CA-4FB6-9895-B697371420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C04AC0C-933B-46FC-8A23-B142085B9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dirty="0">
                <a:solidFill>
                  <a:srgbClr val="78312D"/>
                </a:solidFill>
                <a:latin typeface="Scramble" panose="020B0603050302020204" pitchFamily="34" charset="0"/>
              </a:rPr>
              <a:t>ELATION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EE9D219-8394-4B34-8040-936DE5601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6585" y="1432719"/>
            <a:ext cx="82296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THAT’</a:t>
            </a:r>
            <a:r>
              <a:rPr lang="en-US" altLang="ja-JP" sz="3600" dirty="0"/>
              <a:t>S IT! BINGOS TO REVIEW:</a:t>
            </a:r>
            <a:endParaRPr lang="en-US" altLang="en-US" sz="3600" dirty="0"/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734F049B-61CC-49E6-820D-C43E9CD2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33600"/>
            <a:ext cx="67818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latin typeface="Scramble" panose="020B0603050302020204" pitchFamily="34" charset="0"/>
              </a:rPr>
              <a:t>ANTIPOLE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latin typeface="Scramble" panose="020B0603050302020204" pitchFamily="34" charset="0"/>
              </a:rPr>
              <a:t>INSOLATE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latin typeface="Scramble" panose="020B0603050302020204" pitchFamily="34" charset="0"/>
              </a:rPr>
              <a:t>LEGATION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latin typeface="Scramble" panose="020B0603050302020204" pitchFamily="34" charset="0"/>
              </a:rPr>
              <a:t>TAILBONE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Scramble" panose="020B06030503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621DCE76-13F2-4FCB-8832-910CF45E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72BA65-1DBD-4AED-81D4-C7942B8C5B6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1AA26E2A-E63D-4A19-9A4F-F3ABA8BF7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600" dirty="0">
                <a:solidFill>
                  <a:srgbClr val="78312D"/>
                </a:solidFill>
                <a:latin typeface="Scramble" panose="020B0603050302020204" pitchFamily="34" charset="0"/>
              </a:rPr>
              <a:t>ELATION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F8A48D6-9934-45D1-9898-063C391CE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352800"/>
            <a:ext cx="7620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/>
              <a:t>		WHAT WAS THAT MNEMONIC PHRASE?</a:t>
            </a:r>
          </a:p>
        </p:txBody>
      </p:sp>
      <p:pic>
        <p:nvPicPr>
          <p:cNvPr id="5" name="DA123866.wav">
            <a:hlinkClick r:id="" action="ppaction://media"/>
            <a:extLst>
              <a:ext uri="{FF2B5EF4-FFF2-40B4-BE49-F238E27FC236}">
                <a16:creationId xmlns:a16="http://schemas.microsoft.com/office/drawing/2014/main" id="{97EE2FD1-63A1-4045-A9E2-6A441094C46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25" y="6524625"/>
            <a:ext cx="32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8B167791-2041-42E8-971A-3227D09BE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65F617-82BB-4E8B-B3A6-48E271E04CC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1A71E04-AEF0-4194-9F81-D6AB2896A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>
                <a:solidFill>
                  <a:srgbClr val="78312D"/>
                </a:solidFill>
                <a:latin typeface="Scramble" panose="020B0603050302020204" pitchFamily="34" charset="0"/>
              </a:rPr>
              <a:t>ELATION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864A67A-1BB7-4556-9F9A-CB7CF0CB2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000"/>
              <a:t>*ouR DoG iS SuPeRB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7781F9-65EB-4C8A-8CA4-FF4E1B34F445}"/>
              </a:ext>
            </a:extLst>
          </p:cNvPr>
          <p:cNvSpPr txBox="1"/>
          <p:nvPr/>
        </p:nvSpPr>
        <p:spPr>
          <a:xfrm>
            <a:off x="2362200" y="6167438"/>
            <a:ext cx="6477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latin typeface="+mj-lt"/>
                <a:ea typeface="+mn-ea"/>
              </a:rPr>
              <a:t>* CoNSoNaNTS oNLY</a:t>
            </a:r>
          </a:p>
        </p:txBody>
      </p:sp>
      <p:pic>
        <p:nvPicPr>
          <p:cNvPr id="41990" name="Picture 2">
            <a:extLst>
              <a:ext uri="{FF2B5EF4-FFF2-40B4-BE49-F238E27FC236}">
                <a16:creationId xmlns:a16="http://schemas.microsoft.com/office/drawing/2014/main" id="{1D5D5CD9-7356-4703-839F-C17463D9F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2895600"/>
            <a:ext cx="28956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4BF0FB-7420-4911-BE3D-44E71FC9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A681-C0BB-45DD-AC04-576EA402316F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33F6C8-06B3-4CCD-9B34-7A50EEA442F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7200" kern="0" dirty="0">
                <a:solidFill>
                  <a:srgbClr val="78312D"/>
                </a:solidFill>
                <a:latin typeface="Scramble" panose="020B0603050302020204" pitchFamily="34" charset="0"/>
              </a:rPr>
              <a:t>ELATION.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B26080-DA1B-4F63-B3DC-D75A61A80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15472"/>
            <a:ext cx="9144000" cy="28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67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AE44A-08D4-19C1-26B7-7C595E4CD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11D950-B503-92BA-FA7F-90BA6A25290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2600" y="147637"/>
            <a:ext cx="5353050" cy="5567363"/>
          </a:xfrm>
          <a:prstGeom prst="rect">
            <a:avLst/>
          </a:prstGeom>
        </p:spPr>
      </p:pic>
      <p:sp>
        <p:nvSpPr>
          <p:cNvPr id="60418" name="Slide Number Placeholder 1">
            <a:extLst>
              <a:ext uri="{FF2B5EF4-FFF2-40B4-BE49-F238E27FC236}">
                <a16:creationId xmlns:a16="http://schemas.microsoft.com/office/drawing/2014/main" id="{4DA579B9-9B39-6B2F-8271-E6945CC5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9177" y="63436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panose="020B0603050302020204" pitchFamily="34" charset="0"/>
              </a:defRPr>
            </a:lvl9pPr>
          </a:lstStyle>
          <a:p>
            <a:fld id="{232DB1BF-CE73-42B7-A20F-9866E3381E82}" type="slidenum">
              <a:rPr lang="en-US" altLang="en-US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F282266-978D-4153-75D4-9B63914D3C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71908">
            <a:off x="292265" y="1827987"/>
            <a:ext cx="2371725" cy="19240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3E3E4E-75B9-40D7-BCB7-6D350CE2539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9818" y="3575844"/>
            <a:ext cx="1391152" cy="11144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30B105-B267-24C5-263B-66A42FE31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971" y="6243275"/>
            <a:ext cx="2105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none" dirty="0">
                <a:latin typeface="Brush Script MT" panose="03060802040406070304" pitchFamily="66" charset="0"/>
                <a:ea typeface="MS PGothic" panose="020B0600070205080204" pitchFamily="34" charset="-128"/>
              </a:rPr>
              <a:t>“Hey, Bill…”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58F035-4EEA-3676-E284-067F98807CA5}"/>
              </a:ext>
            </a:extLst>
          </p:cNvPr>
          <p:cNvSpPr txBox="1"/>
          <p:nvPr/>
        </p:nvSpPr>
        <p:spPr>
          <a:xfrm>
            <a:off x="116531" y="5834132"/>
            <a:ext cx="8905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u="none" dirty="0">
                <a:latin typeface="Arial" panose="020B0604020202020204" pitchFamily="34" charset="0"/>
                <a:cs typeface="Arial" panose="020B0604020202020204" pitchFamily="34" charset="0"/>
              </a:rPr>
              <a:t>SEND suggestions or requests for additional PowerPoint slide shows to:</a:t>
            </a:r>
            <a:r>
              <a:rPr lang="en-US" sz="2000" b="1" i="0" u="none" dirty="0"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williamrsnoddy@gmail.com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599B15-CFCC-8337-18B9-F12DE8D78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611" y="28505"/>
            <a:ext cx="609600" cy="609600"/>
          </a:xfrm>
          <a:prstGeom prst="ellipse">
            <a:avLst/>
          </a:prstGeom>
          <a:noFill/>
          <a:ln w="57150" algn="ctr">
            <a:solidFill>
              <a:srgbClr val="0B83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B20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1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D1534F19-DF7C-4761-A87D-CCCD7F61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BFF078-F1A3-4523-BBF9-7FD0863026C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8281292-3DEB-4F47-A47F-FF0172702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/>
              <a:t>THE END!</a:t>
            </a:r>
          </a:p>
        </p:txBody>
      </p:sp>
      <p:pic>
        <p:nvPicPr>
          <p:cNvPr id="44036" name="Picture 5" descr="j0288965">
            <a:extLst>
              <a:ext uri="{FF2B5EF4-FFF2-40B4-BE49-F238E27FC236}">
                <a16:creationId xmlns:a16="http://schemas.microsoft.com/office/drawing/2014/main" id="{EC894AB1-B7A7-4956-839C-EB2878AE34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2263" y="3733800"/>
            <a:ext cx="654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DD5E895-948F-44CB-A91A-7FB4EF760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3338" y="3287713"/>
            <a:ext cx="129222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2">
            <a:extLst>
              <a:ext uri="{FF2B5EF4-FFF2-40B4-BE49-F238E27FC236}">
                <a16:creationId xmlns:a16="http://schemas.microsoft.com/office/drawing/2014/main" id="{7E7B1059-4130-42E8-9335-CA862700B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3287713"/>
            <a:ext cx="97313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C7C5D2-21A4-4F1B-8EE0-08DFC606A60F}"/>
              </a:ext>
            </a:extLst>
          </p:cNvPr>
          <p:cNvSpPr txBox="1"/>
          <p:nvPr/>
        </p:nvSpPr>
        <p:spPr>
          <a:xfrm rot="20924530">
            <a:off x="2687638" y="4770438"/>
            <a:ext cx="15954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latin typeface="+mj-lt"/>
              </a:rPr>
              <a:t>ELATION</a:t>
            </a:r>
            <a:r>
              <a:rPr lang="en-US" b="1" dirty="0">
                <a:latin typeface="+mj-lt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7038FD-5298-4BA2-9FD7-908252F1791C}"/>
              </a:ext>
            </a:extLst>
          </p:cNvPr>
          <p:cNvSpPr txBox="1"/>
          <p:nvPr/>
        </p:nvSpPr>
        <p:spPr>
          <a:xfrm rot="20879404">
            <a:off x="3989706" y="4615814"/>
            <a:ext cx="12582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*ouR DoG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D1AEC5-82B0-C6FD-0DEC-60C4A7FD2C55}"/>
              </a:ext>
            </a:extLst>
          </p:cNvPr>
          <p:cNvSpPr txBox="1"/>
          <p:nvPr/>
        </p:nvSpPr>
        <p:spPr>
          <a:xfrm rot="20879404">
            <a:off x="5158301" y="4359125"/>
            <a:ext cx="1328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iS SuPeRB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D03226C-27DA-4154-9A48-AFFC9A15C270}"/>
              </a:ext>
            </a:extLst>
          </p:cNvPr>
          <p:cNvSpPr txBox="1">
            <a:spLocks noChangeArrowheads="1"/>
          </p:cNvSpPr>
          <p:nvPr/>
        </p:nvSpPr>
        <p:spPr>
          <a:xfrm>
            <a:off x="577057" y="117785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AEILNOT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64D313-364A-C503-1348-A8DD8FA2196A}"/>
              </a:ext>
            </a:extLst>
          </p:cNvPr>
          <p:cNvSpPr txBox="1"/>
          <p:nvPr/>
        </p:nvSpPr>
        <p:spPr>
          <a:xfrm>
            <a:off x="1780220" y="4817593"/>
            <a:ext cx="5553783" cy="1014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   When you see the “ESCAPE KEY” ICON            check speaker notes for additional information 	by hitting the escape key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A874B-BDAA-7FFA-C10D-E4B70A896D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89773" l="8642" r="88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1919" y="4287818"/>
            <a:ext cx="591966" cy="646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A0FD71-3C70-C37D-2C08-49E0F463CFE5}"/>
              </a:ext>
            </a:extLst>
          </p:cNvPr>
          <p:cNvSpPr txBox="1"/>
          <p:nvPr/>
        </p:nvSpPr>
        <p:spPr>
          <a:xfrm>
            <a:off x="950837" y="3454835"/>
            <a:ext cx="72787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0" i="0" u="none" dirty="0">
                <a:latin typeface="+mj-lt"/>
              </a:rPr>
              <a:t>Use PowerPoint or Keynote in  FULL SCREEN “SLIDE SHOW” mode    	on your LAPTOP or DESKTOP for best results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AC6A5-790C-2637-07C8-9E2A280FD9C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0" y="2817140"/>
            <a:ext cx="554554" cy="5920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57FEE7-434F-A4C4-0BC6-CF0C17A9F21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120"/>
          <a:stretch/>
        </p:blipFill>
        <p:spPr>
          <a:xfrm>
            <a:off x="1783441" y="2716954"/>
            <a:ext cx="640059" cy="7378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B9CEDB-7218-B271-3A2F-9D2AA230666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8436" y="2667000"/>
            <a:ext cx="832884" cy="83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9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3F1BD03D-EA66-46B8-8529-7F93CC4C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A11066-F327-413E-9451-4471E89B8A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ED19CBB-04BA-48F9-AF39-9A9ADEE4C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693954"/>
            <a:ext cx="84582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      OF THE TWO 7-LETTER WORDS,</a:t>
            </a:r>
          </a:p>
          <a:p>
            <a:pPr eaLnBrk="1" hangingPunct="1">
              <a:buFontTx/>
              <a:buNone/>
            </a:pPr>
            <a:r>
              <a:rPr lang="en-US" altLang="en-US" sz="3600" dirty="0"/>
              <a:t>     WHAT IS THE BEST BINGO STEM </a:t>
            </a:r>
          </a:p>
          <a:p>
            <a:pPr eaLnBrk="1" hangingPunct="1">
              <a:buFontTx/>
              <a:buNone/>
            </a:pPr>
            <a:r>
              <a:rPr lang="en-US" altLang="en-US" sz="3600" dirty="0"/>
              <a:t>	        FOR THIS ALPHAGRAM?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8CAF2D-A55B-4D1F-B2EE-4C7485B5F152}"/>
              </a:ext>
            </a:extLst>
          </p:cNvPr>
          <p:cNvSpPr txBox="1">
            <a:spLocks noChangeArrowheads="1"/>
          </p:cNvSpPr>
          <p:nvPr/>
        </p:nvSpPr>
        <p:spPr>
          <a:xfrm>
            <a:off x="577057" y="117785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AEILNOT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30170A2B-C3AC-4573-B17C-D7E9E598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09FDF6-DA50-4842-BCF6-475A0254FB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134BCA8-E0FE-42A8-9C0C-829B580DA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78312D"/>
                </a:solidFill>
                <a:latin typeface="Scramble" panose="020B0603050302020204" pitchFamily="34" charset="0"/>
              </a:rPr>
              <a:t>AEILNOT</a:t>
            </a: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DDFA0D8F-521E-4380-8561-B199662F7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807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Scramble" panose="020B0603050302020204" pitchFamily="34" charset="0"/>
            </a:endParaRPr>
          </a:p>
        </p:txBody>
      </p:sp>
      <p:sp>
        <p:nvSpPr>
          <p:cNvPr id="7174" name="Text Box 5">
            <a:extLst>
              <a:ext uri="{FF2B5EF4-FFF2-40B4-BE49-F238E27FC236}">
                <a16:creationId xmlns:a16="http://schemas.microsoft.com/office/drawing/2014/main" id="{7EFC68EE-C23F-4B2B-9ED4-D950982AE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3049587"/>
            <a:ext cx="8915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	</a:t>
            </a:r>
            <a:r>
              <a:rPr lang="en-US" altLang="en-US" b="1" u="sng" dirty="0"/>
              <a:t>TOENAIL</a:t>
            </a:r>
            <a:r>
              <a:rPr lang="en-US" altLang="en-US" dirty="0"/>
              <a:t> IS THE OTHER GOOD WORD,   	AND SOME USE THE STEM </a:t>
            </a:r>
            <a:r>
              <a:rPr lang="ja-JP" altLang="en-US" dirty="0"/>
              <a:t>“</a:t>
            </a:r>
            <a:r>
              <a:rPr lang="en-US" altLang="ja-JP" dirty="0"/>
              <a:t>TOENAIL</a:t>
            </a:r>
            <a:r>
              <a:rPr lang="ja-JP" altLang="en-US" dirty="0"/>
              <a:t>”</a:t>
            </a:r>
            <a:r>
              <a:rPr lang="en-US" altLang="ja-JP" dirty="0"/>
              <a:t>            	   WITH THE PHRASE </a:t>
            </a:r>
            <a:r>
              <a:rPr lang="ja-JP" altLang="en-US" dirty="0"/>
              <a:t>“</a:t>
            </a:r>
            <a:r>
              <a:rPr lang="en-US" altLang="ja-JP" dirty="0"/>
              <a:t>*</a:t>
            </a:r>
            <a:r>
              <a:rPr lang="en-US" altLang="ja-JP" dirty="0" err="1"/>
              <a:t>GRiPS</a:t>
            </a:r>
            <a:r>
              <a:rPr lang="en-US" altLang="ja-JP" dirty="0"/>
              <a:t> BeD</a:t>
            </a:r>
            <a:r>
              <a:rPr lang="ja-JP" altLang="en-US" dirty="0"/>
              <a:t>” </a:t>
            </a:r>
            <a:r>
              <a:rPr lang="en-US" altLang="ja-JP" dirty="0"/>
              <a:t>			    (*CoNSoNaNTS oNLY)</a:t>
            </a:r>
            <a:endParaRPr lang="en-US" alt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058820C-AB4E-4216-A733-A12798157C30}"/>
              </a:ext>
            </a:extLst>
          </p:cNvPr>
          <p:cNvSpPr txBox="1">
            <a:spLocks noChangeArrowheads="1"/>
          </p:cNvSpPr>
          <p:nvPr/>
        </p:nvSpPr>
        <p:spPr>
          <a:xfrm>
            <a:off x="577057" y="117785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ELATION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768178FF-2588-4AE4-8017-0A4ACA2D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373A42-035A-44C0-86F2-0E58722F16B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5822F34-ECDE-4282-8EAF-56BE386AD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657508"/>
            <a:ext cx="7423943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/>
              <a:t>WHAT MNEMONIC PHRASE </a:t>
            </a:r>
          </a:p>
          <a:p>
            <a:pPr eaLnBrk="1" hangingPunct="1">
              <a:buFontTx/>
              <a:buNone/>
            </a:pPr>
            <a:r>
              <a:rPr lang="en-US" altLang="en-US" sz="4000" dirty="0"/>
              <a:t>     CAN WE ASSOCIATE </a:t>
            </a:r>
          </a:p>
          <a:p>
            <a:pPr eaLnBrk="1" hangingPunct="1">
              <a:buFontTx/>
              <a:buNone/>
            </a:pPr>
            <a:r>
              <a:rPr lang="en-US" altLang="en-US" sz="4000" dirty="0"/>
              <a:t>  WITH THIS BINGO STEM?</a:t>
            </a:r>
          </a:p>
        </p:txBody>
      </p:sp>
      <p:pic>
        <p:nvPicPr>
          <p:cNvPr id="2" name="jeopardy theme.wav">
            <a:hlinkClick r:id="" action="ppaction://media"/>
            <a:extLst>
              <a:ext uri="{FF2B5EF4-FFF2-40B4-BE49-F238E27FC236}">
                <a16:creationId xmlns:a16="http://schemas.microsoft.com/office/drawing/2014/main" id="{3A78EADC-CE52-4202-B590-E16ECC2B61FC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175" y="6553200"/>
            <a:ext cx="3016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F4AEEE8-9611-44C8-A192-478517B3418A}"/>
              </a:ext>
            </a:extLst>
          </p:cNvPr>
          <p:cNvSpPr txBox="1">
            <a:spLocks noChangeArrowheads="1"/>
          </p:cNvSpPr>
          <p:nvPr/>
        </p:nvSpPr>
        <p:spPr>
          <a:xfrm>
            <a:off x="577057" y="117785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2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73EC2AE1-4308-4BF7-AC02-BDB5A102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AE9FE4-6E81-4189-B2DF-3C2D8F97183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43C70AB-6695-48C3-9908-2BD238DEC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ELATION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712E651-67A0-4735-96E5-D8FECFBA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000"/>
              <a:t>*ouR DoG iS SuPeRB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5AC674-041D-4FA8-B324-C8CA94E023F7}"/>
              </a:ext>
            </a:extLst>
          </p:cNvPr>
          <p:cNvSpPr txBox="1"/>
          <p:nvPr/>
        </p:nvSpPr>
        <p:spPr>
          <a:xfrm>
            <a:off x="228600" y="6259513"/>
            <a:ext cx="6477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latin typeface="+mj-lt"/>
                <a:ea typeface="+mn-ea"/>
              </a:rPr>
              <a:t>*CoNSoNaNTS oNLY</a:t>
            </a:r>
          </a:p>
        </p:txBody>
      </p:sp>
      <p:pic>
        <p:nvPicPr>
          <p:cNvPr id="11270" name="Picture 2">
            <a:extLst>
              <a:ext uri="{FF2B5EF4-FFF2-40B4-BE49-F238E27FC236}">
                <a16:creationId xmlns:a16="http://schemas.microsoft.com/office/drawing/2014/main" id="{3FD672FA-0072-4145-9CAB-9E58D3CDA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2895600"/>
            <a:ext cx="28956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D448A13F-0D4A-44C6-9805-EFEA6659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7AB491-697A-410A-B364-4B4A6943FE1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006503E-3C30-4AA7-9E59-93E79BC7B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ELATION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R </a:t>
            </a: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9B12A15-1B0F-4028-B0F3-75E6321CC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 dirty="0">
                <a:solidFill>
                  <a:srgbClr val="78312D"/>
                </a:solidFill>
                <a:latin typeface="Scramble" panose="020B0603050302020204" pitchFamily="34" charset="0"/>
              </a:rPr>
              <a:t>AEILNORT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52E120-65D3-4AB0-B1DE-013A00A45D44}"/>
              </a:ext>
            </a:extLst>
          </p:cNvPr>
          <p:cNvSpPr txBox="1"/>
          <p:nvPr/>
        </p:nvSpPr>
        <p:spPr>
          <a:xfrm>
            <a:off x="3276600" y="57251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TWO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E1672C37-A522-4D3A-BFEB-7196784A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7C52A2-4E7B-476C-A1BB-C17575D991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9BA92B6-BDA3-4976-A5CC-59740A8B6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857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78312D"/>
                </a:solidFill>
                <a:latin typeface="Scramble" panose="020B0603050302020204" pitchFamily="34" charset="0"/>
              </a:rPr>
              <a:t>AEILNORT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CC8E7D9-C921-4E5C-9CA9-FCE0D1DF7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84325" y="911225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5400">
                <a:latin typeface="Scramble" panose="020B0603050302020204" pitchFamily="34" charset="0"/>
              </a:rPr>
              <a:t>ORIENTAL</a:t>
            </a:r>
          </a:p>
          <a:p>
            <a:pPr eaLnBrk="1" hangingPunct="1">
              <a:buFontTx/>
              <a:buNone/>
            </a:pPr>
            <a:r>
              <a:rPr lang="en-US" altLang="en-US" sz="5400">
                <a:latin typeface="Scramble" panose="020B0603050302020204" pitchFamily="34" charset="0"/>
              </a:rPr>
              <a:t>RELATION</a:t>
            </a: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A9488936-4840-465F-A6C1-13EA8C815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759532"/>
            <a:ext cx="2514600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FF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AIR-TONE + L AILERON + T ALE-RIOT +N  LATRINE + O ANISOLE + T  SLAINTE + O</a:t>
            </a:r>
            <a:r>
              <a:rPr lang="en-US" altLang="en-US" sz="2000" dirty="0">
                <a:solidFill>
                  <a:srgbClr val="FF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FF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ELATION + R </a:t>
            </a:r>
          </a:p>
        </p:txBody>
      </p:sp>
      <p:pic>
        <p:nvPicPr>
          <p:cNvPr id="15366" name="Picture 5" descr="asian_family_on_computer">
            <a:extLst>
              <a:ext uri="{FF2B5EF4-FFF2-40B4-BE49-F238E27FC236}">
                <a16:creationId xmlns:a16="http://schemas.microsoft.com/office/drawing/2014/main" id="{09524A5F-8554-439D-A708-6C39F0C0B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33528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 descr="02">
            <a:extLst>
              <a:ext uri="{FF2B5EF4-FFF2-40B4-BE49-F238E27FC236}">
                <a16:creationId xmlns:a16="http://schemas.microsoft.com/office/drawing/2014/main" id="{1DE8A2D8-2505-420B-A83B-9175B22AF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3200400"/>
            <a:ext cx="220980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Text Box 7">
            <a:extLst>
              <a:ext uri="{FF2B5EF4-FFF2-40B4-BE49-F238E27FC236}">
                <a16:creationId xmlns:a16="http://schemas.microsoft.com/office/drawing/2014/main" id="{6DF29538-39FF-42F9-A4A7-C75DE53C3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557838"/>
            <a:ext cx="830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RUGS ARE </a:t>
            </a:r>
            <a:r>
              <a:rPr lang="en-US" altLang="en-US" sz="2400" b="1" u="sng"/>
              <a:t>ORIENTAL</a:t>
            </a:r>
            <a:r>
              <a:rPr lang="en-US" altLang="en-US" sz="2400"/>
              <a:t>, BUT A </a:t>
            </a:r>
            <a:r>
              <a:rPr lang="en-US" altLang="en-US" sz="2400" b="1" u="sng"/>
              <a:t>RELATION</a:t>
            </a:r>
            <a:r>
              <a:rPr lang="en-US" altLang="en-US" sz="2400"/>
              <a:t> MAY BE ASIAN. </a:t>
            </a:r>
          </a:p>
        </p:txBody>
      </p:sp>
      <p:sp>
        <p:nvSpPr>
          <p:cNvPr id="15369" name="Text Box 8">
            <a:extLst>
              <a:ext uri="{FF2B5EF4-FFF2-40B4-BE49-F238E27FC236}">
                <a16:creationId xmlns:a16="http://schemas.microsoft.com/office/drawing/2014/main" id="{F065596E-BB48-4219-9BD6-9A88F85DE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96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HOOK/S?</a:t>
            </a:r>
          </a:p>
        </p:txBody>
      </p:sp>
      <p:sp>
        <p:nvSpPr>
          <p:cNvPr id="200713" name="Text Box 9">
            <a:extLst>
              <a:ext uri="{FF2B5EF4-FFF2-40B4-BE49-F238E27FC236}">
                <a16:creationId xmlns:a16="http://schemas.microsoft.com/office/drawing/2014/main" id="{8BD0E08C-2B0A-4044-9586-82FD4717D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0960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RELATION</a:t>
            </a:r>
            <a:r>
              <a:rPr lang="en-US" altLang="en-US" sz="2400" b="1" u="sng" dirty="0"/>
              <a:t>S</a:t>
            </a:r>
            <a:r>
              <a:rPr lang="en-US" altLang="en-US" sz="2400" dirty="0"/>
              <a:t>  ORIENTAL</a:t>
            </a:r>
            <a:r>
              <a:rPr lang="en-US" altLang="en-US" sz="2400" b="1" u="sng" dirty="0"/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6D3E21-0BD8-4FD7-BC76-B3FCEC31FEAB}"/>
              </a:ext>
            </a:extLst>
          </p:cNvPr>
          <p:cNvSpPr txBox="1"/>
          <p:nvPr/>
        </p:nvSpPr>
        <p:spPr>
          <a:xfrm>
            <a:off x="7772400" y="1050925"/>
            <a:ext cx="1295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atin typeface="+mj-lt"/>
                <a:ea typeface="+mn-ea"/>
              </a:rPr>
              <a:t>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1CB1BB-5807-4662-8043-54889F0A0F30}"/>
              </a:ext>
            </a:extLst>
          </p:cNvPr>
          <p:cNvSpPr txBox="1"/>
          <p:nvPr/>
        </p:nvSpPr>
        <p:spPr>
          <a:xfrm>
            <a:off x="7772400" y="2035175"/>
            <a:ext cx="1295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atin typeface="+mj-lt"/>
                <a:ea typeface="+mn-ea"/>
              </a:rPr>
              <a:t>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5A814-2997-4DC6-BC36-6D2C4CF8B015}"/>
              </a:ext>
            </a:extLst>
          </p:cNvPr>
          <p:cNvSpPr txBox="1"/>
          <p:nvPr/>
        </p:nvSpPr>
        <p:spPr>
          <a:xfrm>
            <a:off x="1447800" y="1905000"/>
            <a:ext cx="1295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atin typeface="+mj-lt"/>
                <a:ea typeface="+mn-ea"/>
              </a:rPr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3" grpId="0"/>
      <p:bldP spid="2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Macintosh PowerPoint</Application>
  <PresentationFormat>On-screen Show (4:3)</PresentationFormat>
  <Paragraphs>199</Paragraphs>
  <Slides>25</Slides>
  <Notes>25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Scramble</vt:lpstr>
      <vt:lpstr>Arial</vt:lpstr>
      <vt:lpstr>Times New Roman</vt:lpstr>
      <vt:lpstr>Calibri</vt:lpstr>
      <vt:lpstr>Brush Script MT</vt:lpstr>
      <vt:lpstr>Tahoma</vt:lpstr>
      <vt:lpstr>ＭＳ Ｐゴシック</vt:lpstr>
      <vt:lpstr>Default Design</vt:lpstr>
      <vt:lpstr>PowerPoint Presentation</vt:lpstr>
      <vt:lpstr>PowerPoint Presentation</vt:lpstr>
      <vt:lpstr>PowerPoint Presentation</vt:lpstr>
      <vt:lpstr>PowerPoint Presentation</vt:lpstr>
      <vt:lpstr>AEILNOT</vt:lpstr>
      <vt:lpstr>PowerPoint Presentation</vt:lpstr>
      <vt:lpstr>ELATION</vt:lpstr>
      <vt:lpstr>ELATION R  </vt:lpstr>
      <vt:lpstr>AEILNORT</vt:lpstr>
      <vt:lpstr>ELATION D  </vt:lpstr>
      <vt:lpstr>ADEILNOT</vt:lpstr>
      <vt:lpstr>ELATION G  </vt:lpstr>
      <vt:lpstr>AEGILNOT</vt:lpstr>
      <vt:lpstr>ELATION S  </vt:lpstr>
      <vt:lpstr>AEILNOST</vt:lpstr>
      <vt:lpstr>ELATION P  </vt:lpstr>
      <vt:lpstr>AEILNOPT</vt:lpstr>
      <vt:lpstr>ELATION B  </vt:lpstr>
      <vt:lpstr>ABEILNOT</vt:lpstr>
      <vt:lpstr>ELATION</vt:lpstr>
      <vt:lpstr>ELATION</vt:lpstr>
      <vt:lpstr>ELATION</vt:lpstr>
      <vt:lpstr>PowerPoint Presentation</vt:lpstr>
      <vt:lpstr>PowerPoint Presentation</vt:lpstr>
      <vt:lpstr>THE END!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2024-08-30T21:20:43Z</dcterms:created>
  <dcterms:modified xsi:type="dcterms:W3CDTF">2024-09-07T23:28:11Z</dcterms:modified>
</cp:coreProperties>
</file>