
<file path=[Content_Types].xml><?xml version="1.0" encoding="utf-8"?>
<Types xmlns="http://schemas.openxmlformats.org/package/2006/content-types">
  <Default Extension="fntdata" ContentType="application/x-fontdata"/>
  <Default Extension="gif" ContentType="image/gif"/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embedTrueTypeFonts="1" saveSubsetFonts="1">
  <p:sldMasterIdLst>
    <p:sldMasterId id="2147483648" r:id="rId1"/>
  </p:sldMasterIdLst>
  <p:notesMasterIdLst>
    <p:notesMasterId r:id="rId32"/>
  </p:notesMasterIdLst>
  <p:sldIdLst>
    <p:sldId id="256" r:id="rId2"/>
    <p:sldId id="404" r:id="rId3"/>
    <p:sldId id="405" r:id="rId4"/>
    <p:sldId id="257" r:id="rId5"/>
    <p:sldId id="396" r:id="rId6"/>
    <p:sldId id="259" r:id="rId7"/>
    <p:sldId id="260" r:id="rId8"/>
    <p:sldId id="261" r:id="rId9"/>
    <p:sldId id="392" r:id="rId10"/>
    <p:sldId id="363" r:id="rId11"/>
    <p:sldId id="391" r:id="rId12"/>
    <p:sldId id="364" r:id="rId13"/>
    <p:sldId id="393" r:id="rId14"/>
    <p:sldId id="365" r:id="rId15"/>
    <p:sldId id="388" r:id="rId16"/>
    <p:sldId id="366" r:id="rId17"/>
    <p:sldId id="394" r:id="rId18"/>
    <p:sldId id="367" r:id="rId19"/>
    <p:sldId id="384" r:id="rId20"/>
    <p:sldId id="368" r:id="rId21"/>
    <p:sldId id="382" r:id="rId22"/>
    <p:sldId id="369" r:id="rId23"/>
    <p:sldId id="395" r:id="rId24"/>
    <p:sldId id="370" r:id="rId25"/>
    <p:sldId id="381" r:id="rId26"/>
    <p:sldId id="299" r:id="rId27"/>
    <p:sldId id="300" r:id="rId28"/>
    <p:sldId id="399" r:id="rId29"/>
    <p:sldId id="401" r:id="rId30"/>
    <p:sldId id="302" r:id="rId31"/>
  </p:sldIdLst>
  <p:sldSz cx="9144000" cy="6858000" type="screen4x3"/>
  <p:notesSz cx="6858000" cy="9144000"/>
  <p:embeddedFontLst>
    <p:embeddedFont>
      <p:font typeface="ＭＳ Ｐゴシック" panose="020B0600070205080204" pitchFamily="34" charset="-128"/>
      <p:regular r:id="rId33"/>
    </p:embeddedFont>
    <p:embeddedFont>
      <p:font typeface="Scramble" panose="020B0603050302020204" pitchFamily="34" charset="0"/>
      <p:regular r:id="rId34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cramble" panose="020B06030503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cramble" panose="020B06030503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cramble" panose="020B06030503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cramble" panose="020B06030503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Scramble" panose="020B06030503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cramble" panose="020B06030503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cramble" panose="020B06030503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cramble" panose="020B06030503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cramble" panose="020B06030503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6825"/>
    <a:srgbClr val="6D49CC"/>
    <a:srgbClr val="FF9900"/>
    <a:srgbClr val="669966"/>
    <a:srgbClr val="0080FF"/>
    <a:srgbClr val="FFCC66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74452" autoAdjust="0"/>
  </p:normalViewPr>
  <p:slideViewPr>
    <p:cSldViewPr>
      <p:cViewPr varScale="1">
        <p:scale>
          <a:sx n="93" d="100"/>
          <a:sy n="93" d="100"/>
        </p:scale>
        <p:origin x="27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4477E3A5-C3D3-465F-B78A-17AA3C348FD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ED93B57E-52B6-433D-8317-F178A690B59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B1424EA-1D5C-4846-96ED-96ACB7AF7E9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1" name="Rectangle 5">
            <a:extLst>
              <a:ext uri="{FF2B5EF4-FFF2-40B4-BE49-F238E27FC236}">
                <a16:creationId xmlns:a16="http://schemas.microsoft.com/office/drawing/2014/main" id="{296F51F0-5772-422E-B5A4-930AF63EBF4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0182" name="Rectangle 6">
            <a:extLst>
              <a:ext uri="{FF2B5EF4-FFF2-40B4-BE49-F238E27FC236}">
                <a16:creationId xmlns:a16="http://schemas.microsoft.com/office/drawing/2014/main" id="{4D031D9B-FFE5-4C94-983F-2CB839D94D4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>
            <a:extLst>
              <a:ext uri="{FF2B5EF4-FFF2-40B4-BE49-F238E27FC236}">
                <a16:creationId xmlns:a16="http://schemas.microsoft.com/office/drawing/2014/main" id="{72515C2C-72A5-4576-B59D-DE83676D2E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7A3D575D-C551-47ED-AB18-D12625B581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5DE5C796-50EF-4EF5-BE01-6F02364619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C31C83A-23BF-407E-B9DC-9B16326132B6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5EA6D8E-EB00-483A-B1F8-39C4148F6F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74A1EA99-A2FB-4BDB-B9E0-BE8BB8BBC5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altLang="en-US" dirty="0"/>
              <a:t>.</a:t>
            </a:r>
            <a:endParaRPr lang="en-US" alt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81DDAAB9-BFCA-43FE-84EC-21406AF52B6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5EB21181-5122-450E-BB8F-419918C85B63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6516A10-6F5D-4FA7-A4E5-A33CCDA469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FEB3D596-EE2F-4867-81FC-38BDD6A0A0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C980B107-F1BF-4E67-B44B-325AD0A1579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BC3E9D33-2324-48F3-9136-6F1CD955CDD4}" type="slidenum">
              <a:rPr lang="en-US" altLang="en-US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CE6152E1-DC42-4FD7-A3B3-0BC2555D20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BD523BBA-54F3-4795-97FF-DF2F0C472C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0890E00B-8590-4910-97E4-9350BA871D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2E29A1C-E925-4933-A715-241BE04F4628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18E793D2-5D0C-4613-962C-99445A5D67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6DD319DB-4A92-4324-B58B-B986D4BB78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6327C31D-BF07-4DDF-886A-1362278E31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C34231B-A48F-468D-BFE3-13344008E8DB}" type="slidenum">
              <a:rPr lang="en-US" altLang="en-US"/>
              <a:pPr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EEEDA83A-461E-46CF-865D-329A3B6E4A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8A8BD12D-F90E-4617-B42E-E09895A844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sz="1000" b="1" dirty="0">
                <a:latin typeface="Arial" panose="020B0604020202020204" pitchFamily="34" charset="0"/>
              </a:rPr>
              <a:t>GAINERS</a:t>
            </a:r>
            <a:r>
              <a:rPr lang="en-US" altLang="en-US" sz="1000" dirty="0">
                <a:latin typeface="Arial" panose="020B0604020202020204" pitchFamily="34" charset="0"/>
              </a:rPr>
              <a:t>: “</a:t>
            </a:r>
            <a:r>
              <a:rPr lang="en-US" altLang="en-US" sz="1000" b="0" u="none" dirty="0">
                <a:latin typeface="Arial" panose="020B0604020202020204" pitchFamily="34" charset="0"/>
              </a:rPr>
              <a:t>DANGER, WAVY STOMACH PROBLEM</a:t>
            </a:r>
            <a:r>
              <a:rPr lang="en-US" altLang="en-US" sz="1000" dirty="0">
                <a:latin typeface="Arial" panose="020B0604020202020204" pitchFamily="34" charset="0"/>
              </a:rPr>
              <a:t>”                   </a:t>
            </a:r>
          </a:p>
          <a:p>
            <a:pPr eaLnBrk="1" hangingPunct="1">
              <a:defRPr/>
            </a:pPr>
            <a:r>
              <a:rPr lang="en-US" altLang="en-US" sz="1000" b="1" dirty="0">
                <a:latin typeface="Arial" panose="020B0604020202020204" pitchFamily="34" charset="0"/>
              </a:rPr>
              <a:t>ERASION</a:t>
            </a:r>
            <a:r>
              <a:rPr lang="en-US" altLang="en-US" sz="1000" dirty="0">
                <a:latin typeface="Arial" panose="020B0604020202020204" pitchFamily="34" charset="0"/>
              </a:rPr>
              <a:t>: *</a:t>
            </a:r>
            <a:r>
              <a:rPr lang="en-US" altLang="en-US" sz="1000" b="0" u="none" dirty="0">
                <a:latin typeface="Arial" panose="020B0604020202020204" pitchFamily="34" charset="0"/>
              </a:rPr>
              <a:t>BaFFLiNG SoMe DeTeCTiVeS </a:t>
            </a:r>
            <a:r>
              <a:rPr lang="en-US" altLang="en-US" sz="1000" dirty="0">
                <a:latin typeface="Arial" panose="020B0604020202020204" pitchFamily="34" charset="0"/>
              </a:rPr>
              <a:t>(*CoNSoNaNTS oNLY)</a:t>
            </a:r>
          </a:p>
          <a:p>
            <a:pPr eaLnBrk="1" hangingPunct="1">
              <a:defRPr/>
            </a:pPr>
            <a:r>
              <a:rPr lang="en-US" altLang="en-US" sz="1000" b="1" dirty="0">
                <a:latin typeface="Arial" panose="020B0604020202020204" pitchFamily="34" charset="0"/>
              </a:rPr>
              <a:t>REGIONS</a:t>
            </a:r>
            <a:r>
              <a:rPr lang="en-US" altLang="en-US" sz="1000" dirty="0">
                <a:latin typeface="Arial" panose="020B0604020202020204" pitchFamily="34" charset="0"/>
              </a:rPr>
              <a:t>: “BAD WINTRY PLACES”                                             </a:t>
            </a:r>
          </a:p>
          <a:p>
            <a:pPr eaLnBrk="1" hangingPunct="1">
              <a:defRPr/>
            </a:pPr>
            <a:r>
              <a:rPr lang="en-US" sz="1000" b="1" dirty="0">
                <a:ea typeface="ＭＳ Ｐゴシック" charset="0"/>
              </a:rPr>
              <a:t>AGONISE</a:t>
            </a:r>
            <a:r>
              <a:rPr lang="en-US" sz="1000" dirty="0">
                <a:ea typeface="ＭＳ Ｐゴシック" charset="0"/>
              </a:rPr>
              <a:t>: *ouR SCRaBBLiNG DaZe (*CoNSoNaNTS oNLY)</a:t>
            </a:r>
            <a:endParaRPr lang="en-US" altLang="en-US" sz="1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4951DD21-BB8D-464D-ADC3-C10B796E14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20D5D2B-69E8-4565-BC7F-0494CF8D7983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8F9AE8D6-CF1E-4A7C-B242-E7D457644DD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DF0B5313-F26D-438B-B2FF-4DE4DE5E7E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BC3F3FDD-5444-4B9E-A3ED-0E5922695A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2543264-782E-430F-B834-E74D41547ECA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410C03CA-3F14-4269-AF58-B712AB1907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A43DAE78-3C55-4CAB-8506-F35C2349F0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8709911B-A16E-4DE4-BE02-2D7098FD75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C6DAA7F-BF0F-4981-8393-92E918C06F32}" type="slidenum">
              <a:rPr lang="en-US" altLang="en-US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5F73109-5398-4ABE-8838-50F60E8FC3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649ECAF4-F69C-419E-9108-990BE6F137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76A6468D-1628-4180-A2AA-AF72FB2E03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109D915-5198-4507-84C4-9E9621818CED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1502D4F2-02FA-4340-82A9-205BE52744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F325CADF-6F6C-4132-BABC-3ACB2B8688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b="1" dirty="0">
                <a:latin typeface="Arial" panose="020B0604020202020204" pitchFamily="34" charset="0"/>
              </a:rPr>
              <a:t>ANISOLE</a:t>
            </a:r>
            <a:r>
              <a:rPr lang="en-US" altLang="en-US" dirty="0">
                <a:latin typeface="Arial" panose="020B0604020202020204" pitchFamily="34" charset="0"/>
              </a:rPr>
              <a:t>: *TRaPPiNG MuSKoX (*CoNSoNaNTS oNLY)                </a:t>
            </a:r>
          </a:p>
          <a:p>
            <a:pPr eaLnBrk="1" hangingPunct="1">
              <a:defRPr/>
            </a:pPr>
            <a:r>
              <a:rPr lang="en-US" b="1" dirty="0">
                <a:ea typeface="ＭＳ Ｐゴシック" charset="0"/>
              </a:rPr>
              <a:t>AGONISE</a:t>
            </a:r>
            <a:r>
              <a:rPr lang="en-US" dirty="0">
                <a:ea typeface="ＭＳ Ｐゴシック" charset="0"/>
              </a:rPr>
              <a:t>: *ouR SCRaBBLiNG DaZe (*CoNSoNaNTS oNLY) 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F5F6E58-BFD6-42E6-A0CC-6A3F6474043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EDB57BF-3E84-4FEA-8FD4-04404CD77CD5}" type="slidenum">
              <a:rPr lang="en-US" altLang="en-US"/>
              <a:pPr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EB55F693-7301-46BA-8F0F-A406939F393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CBC10A02-EC14-44C5-9012-4DB52E612E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0468F3AF-6682-4BC2-8440-E25EC1C8D0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46B78E4-2099-4D87-BC82-583D9DCF8EA5}" type="slidenum">
              <a:rPr lang="en-US" altLang="en-US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BDC1135F-8B98-4F7E-80E1-EDEF96C437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132CE577-38EE-4BF0-9531-82C76A3D3C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5DE5C796-50EF-4EF5-BE01-6F02364619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C31C83A-23BF-407E-B9DC-9B16326132B6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5EA6D8E-EB00-483A-B1F8-39C4148F6F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74A1EA99-A2FB-4BDB-B9E0-BE8BB8BBC5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altLang="en-US" dirty="0"/>
              <a:t>.</a:t>
            </a:r>
            <a:endParaRPr lang="en-US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5208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15CE0769-C8E4-4CBE-A8DD-D726C36B76A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CB2B817-5CFD-4194-BDE3-E497F1F6D614}" type="slidenum">
              <a:rPr lang="en-US" altLang="en-US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C398D3B5-1577-4940-9211-CE70305F3B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0C94292A-1048-45CC-BC1F-883D45B202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E979563B-FF60-465B-B654-91F0542D089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3FA36C4D-831E-40D4-8E87-6C0A10151FB0}" type="slidenum">
              <a:rPr lang="en-US" altLang="en-US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C986BEF7-907A-4084-8486-886D65726B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C2FFD88B-2DC5-45F4-BC01-B806B7231C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It’s amusing that adding a Y would give you EASYGOING, but nine letter words are not common in Scrabble.</a:t>
            </a:r>
          </a:p>
          <a:p>
            <a:pPr eaLnBrk="1" hangingPunct="1">
              <a:defRPr/>
            </a:pPr>
            <a:r>
              <a:rPr lang="en-US" b="1" dirty="0">
                <a:ea typeface="ＭＳ Ｐゴシック" charset="0"/>
              </a:rPr>
              <a:t>Shift + </a:t>
            </a:r>
            <a:r>
              <a:rPr lang="en-US" b="1" u="sng" dirty="0">
                <a:ea typeface="ＭＳ Ｐゴシック" charset="0"/>
              </a:rPr>
              <a:t>F5</a:t>
            </a:r>
            <a:r>
              <a:rPr lang="en-US" b="1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to get back to full screen. 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EB79EBC4-8E51-41DD-B209-278B3E3EAA8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1FE2C8E-3C1A-427F-BC40-3CB415FD98C7}" type="slidenum">
              <a:rPr lang="en-US" altLang="en-US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0497963F-4601-4FAE-ABAE-FD29180960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7AC17FCD-5789-47BC-9685-0F86FF37BD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.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603E6392-91D1-43B3-877E-A6E78E3757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69EBA2BF-9E87-4684-B3BD-CBC15E2451F5}" type="slidenum">
              <a:rPr lang="en-US" altLang="en-US"/>
              <a:pPr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E213ECB9-B607-4CA9-8A21-F938ECF7C6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D4297D41-70FD-4E74-B8DB-5A90263991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a typeface="ＭＳ Ｐゴシック" charset="0"/>
              </a:rPr>
              <a:t>The only word for one who diagnoses is a </a:t>
            </a:r>
            <a:r>
              <a:rPr lang="en-US" u="sng" dirty="0">
                <a:ea typeface="ＭＳ Ｐゴシック" charset="0"/>
              </a:rPr>
              <a:t>diagnostician</a:t>
            </a:r>
            <a:r>
              <a:rPr lang="en-US" dirty="0">
                <a:ea typeface="ＭＳ Ｐゴシック" charset="0"/>
              </a:rPr>
              <a:t>.  </a:t>
            </a:r>
            <a:r>
              <a:rPr lang="en-US" b="1" dirty="0">
                <a:ea typeface="ＭＳ Ｐゴシック" charset="0"/>
              </a:rPr>
              <a:t>Shift + </a:t>
            </a:r>
            <a:r>
              <a:rPr lang="en-US" b="1" u="sng" dirty="0">
                <a:ea typeface="ＭＳ Ｐゴシック" charset="0"/>
              </a:rPr>
              <a:t>F5</a:t>
            </a:r>
            <a:r>
              <a:rPr lang="en-US" b="1" dirty="0">
                <a:ea typeface="ＭＳ Ｐゴシック" charset="0"/>
              </a:rPr>
              <a:t> </a:t>
            </a:r>
            <a:r>
              <a:rPr lang="en-US" dirty="0">
                <a:ea typeface="ＭＳ Ｐゴシック" charset="0"/>
              </a:rPr>
              <a:t>to get back to full screen.</a:t>
            </a:r>
          </a:p>
          <a:p>
            <a:pPr eaLnBrk="1" hangingPunct="1">
              <a:defRPr/>
            </a:pPr>
            <a:endParaRPr lang="en-US" altLang="en-US" b="1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r>
              <a:rPr lang="en-US" altLang="en-US" b="1" dirty="0">
                <a:latin typeface="Arial" panose="020B0604020202020204" pitchFamily="34" charset="0"/>
              </a:rPr>
              <a:t>ANODISE</a:t>
            </a:r>
            <a:r>
              <a:rPr lang="en-US" altLang="en-US" dirty="0">
                <a:latin typeface="Arial" panose="020B0604020202020204" pitchFamily="34" charset="0"/>
              </a:rPr>
              <a:t>: *ZaX </a:t>
            </a:r>
            <a:r>
              <a:rPr lang="en-US" altLang="en-US" b="0" u="none" dirty="0">
                <a:latin typeface="Arial" panose="020B0604020202020204" pitchFamily="34" charset="0"/>
              </a:rPr>
              <a:t>aBHoRReD aeSTHeTiC MuGS </a:t>
            </a:r>
            <a:r>
              <a:rPr lang="en-US" altLang="en-US" dirty="0">
                <a:latin typeface="Arial" panose="020B0604020202020204" pitchFamily="34" charset="0"/>
              </a:rPr>
              <a:t>(*CoNSoNaNTS oNLY)                     </a:t>
            </a:r>
          </a:p>
          <a:p>
            <a:pPr eaLnBrk="1" hangingPunct="1">
              <a:defRPr/>
            </a:pPr>
            <a:r>
              <a:rPr lang="en-US" b="1" dirty="0">
                <a:ea typeface="ＭＳ Ｐゴシック" charset="0"/>
              </a:rPr>
              <a:t>AGONISE</a:t>
            </a:r>
            <a:r>
              <a:rPr lang="en-US" dirty="0">
                <a:ea typeface="ＭＳ Ｐゴシック" charset="0"/>
              </a:rPr>
              <a:t>: *ouR SCRaBBLiNG DaZe (*CoNSoNaNTS oNLY) 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40C7C55D-A46C-4CA3-8CEC-A14562AF02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B635CE4-D805-4AA3-A009-1C930D4BB1C4}" type="slidenum">
              <a:rPr lang="en-US" altLang="en-US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8EBC5D62-E5D0-4A98-8E18-DA26AFADCA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909D4B5E-FD1E-447C-A43D-E343C450B5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.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38BBDDB8-3079-4EDB-AE91-4B7B15E119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96D90D4-37AD-4DA1-A082-444AB4C981A2}" type="slidenum">
              <a:rPr lang="en-US" altLang="en-US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EBC929BF-7DF8-4056-ADCF-22F34A6104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CACD6B37-ADE0-4743-9BD6-13A4652B8B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.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C5B7E380-1945-4ADC-ABC1-3B48577ECC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9FDFE68-C2D2-4987-997E-7F2D2E335FAF}" type="slidenum">
              <a:rPr lang="en-US" altLang="en-US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2FEE7C0F-4DFB-4D43-BDFA-6F9A126EB0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F9D2CE78-2CCB-41E8-8F79-6374B6F64D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.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73DD52F5-240E-415E-B165-EA51084799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EFE38E7A-22F4-4EE2-9A48-19EBA2D6E75E}" type="slidenum">
              <a:rPr lang="en-US" altLang="en-US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41941B8A-45D9-4CEC-98D3-AC68B010E6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39EAE751-138B-4111-A449-3BE7527D5F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.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96F09415-F1F5-4C27-B81F-704FC19144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9E46983-BAAF-4EDB-843E-1487481E16DC}" type="slidenum">
              <a:rPr lang="en-US" altLang="en-US"/>
              <a:pPr>
                <a:spcBef>
                  <a:spcPct val="0"/>
                </a:spcBef>
              </a:pPr>
              <a:t>28</a:t>
            </a:fld>
            <a:endParaRPr lang="en-US" altLang="en-US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6DA49BAA-0DC7-42B0-8F72-D056CE1DA4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AB5AE627-A715-4773-8E98-580F731A67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.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3D575D-C551-47ED-AB18-D12625B581F1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337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5DE5C796-50EF-4EF5-BE01-6F02364619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C31C83A-23BF-407E-B9DC-9B16326132B6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5EA6D8E-EB00-483A-B1F8-39C4148F6F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74A1EA99-A2FB-4BDB-B9E0-BE8BB8BBC5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altLang="en-US" dirty="0"/>
              <a:t>.</a:t>
            </a:r>
            <a:endParaRPr lang="en-US" alt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36447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>
            <a:extLst>
              <a:ext uri="{FF2B5EF4-FFF2-40B4-BE49-F238E27FC236}">
                <a16:creationId xmlns:a16="http://schemas.microsoft.com/office/drawing/2014/main" id="{217EBCEF-1CF6-4551-92D8-C2A7267268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908DD63-CDB4-4BBB-A947-F716C52F3041}" type="slidenum">
              <a:rPr lang="en-US" altLang="en-US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F76A9C6C-E9C4-4C3F-8852-7BF18B4088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95354281-459E-4575-AFDC-D78F67C807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29C25D25-A794-4757-BB05-39CAF9A13C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90D316D-50AD-4B9A-8533-5438A391B479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9ED100C4-DEB2-4AA8-A002-04C8304E3D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65EC097C-5B70-4DDA-8CD7-9FBFB8A28A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E8D905A5-8482-4BEA-B237-1DC8AC718D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0E9B509-EDBA-429F-99BF-9828AB6FAA78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0C3140F8-62DD-4B26-9708-B1DDFF7214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B0F1AF40-3C7C-4E62-982E-6609E9E7C4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altLang="en-US" sz="1100" b="1" dirty="0">
                <a:latin typeface="Arial" panose="020B0604020202020204" pitchFamily="34" charset="0"/>
              </a:rPr>
              <a:t>I-ON-SEA</a:t>
            </a:r>
            <a:r>
              <a:rPr lang="en-US" altLang="en-US" sz="1100" dirty="0">
                <a:latin typeface="Arial" panose="020B0604020202020204" pitchFamily="34" charset="0"/>
              </a:rPr>
              <a:t>: *</a:t>
            </a:r>
            <a:r>
              <a:rPr lang="en-US" altLang="en-US" sz="1100" b="0" u="none" dirty="0">
                <a:latin typeface="Arial" panose="020B0604020202020204" pitchFamily="34" charset="0"/>
              </a:rPr>
              <a:t>MaD </a:t>
            </a:r>
            <a:r>
              <a:rPr lang="en-US" altLang="en-US" sz="1100" dirty="0">
                <a:latin typeface="Arial" panose="020B0604020202020204" pitchFamily="34" charset="0"/>
              </a:rPr>
              <a:t>MiMiC aToP GRaVeL (*CoNSoNaNTS oNLY)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100" b="1" dirty="0">
                <a:latin typeface="Arial" panose="020B0604020202020204" pitchFamily="34" charset="0"/>
              </a:rPr>
              <a:t>SOIGNE</a:t>
            </a:r>
            <a:r>
              <a:rPr lang="en-US" altLang="en-US" sz="1100" dirty="0">
                <a:latin typeface="Arial" panose="020B0604020202020204" pitchFamily="34" charset="0"/>
              </a:rPr>
              <a:t>: “JAWED, BELCHED PROUDLY” </a:t>
            </a:r>
          </a:p>
          <a:p>
            <a:pPr eaLnBrk="1" hangingPunct="1">
              <a:defRPr/>
            </a:pPr>
            <a:r>
              <a:rPr lang="en-US" altLang="en-US" sz="1100" b="1" dirty="0">
                <a:latin typeface="Arial" panose="020B0604020202020204" pitchFamily="34" charset="0"/>
              </a:rPr>
              <a:t>EASING: </a:t>
            </a:r>
            <a:r>
              <a:rPr lang="en-US" altLang="en-US" sz="1100" dirty="0">
                <a:latin typeface="Arial" panose="020B0604020202020204" pitchFamily="34" charset="0"/>
              </a:rPr>
              <a:t>“BOOK, </a:t>
            </a:r>
            <a:r>
              <a:rPr lang="en-US" altLang="en-US" sz="1100" b="0" u="none" dirty="0">
                <a:latin typeface="Arial" panose="020B0604020202020204" pitchFamily="34" charset="0"/>
              </a:rPr>
              <a:t>COMFORT</a:t>
            </a:r>
            <a:r>
              <a:rPr lang="en-US" altLang="en-US" sz="1100" dirty="0">
                <a:latin typeface="Arial" panose="020B0604020202020204" pitchFamily="34" charset="0"/>
              </a:rPr>
              <a:t>, GULP ON OUZO”</a:t>
            </a:r>
            <a:endParaRPr lang="en-US" altLang="en-US" sz="1100" b="1" dirty="0"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191868FC-85C2-49EC-AB3B-314E535F37B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C01E967F-B994-4F2F-A5DD-279DA738B924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B59797C0-917D-4618-BAA2-F9F1DCBAF43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DCE74CB8-1E05-461D-86DA-97B3696B18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CB7F44C0-F734-4586-B30E-90542A1178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97B9627-0B65-4C8D-AD76-A4BCAD9E38FF}" type="slidenum">
              <a:rPr lang="en-US" altLang="en-US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54CE4DE7-BB3D-4DDB-8E68-17105CCC299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A82EBA4C-0D06-4C54-85F3-4BAB912CDB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ea typeface="ＭＳ Ｐゴシック" charset="0"/>
              </a:rPr>
              <a:t>AGONISE</a:t>
            </a:r>
            <a:r>
              <a:rPr lang="en-US" dirty="0">
                <a:ea typeface="ＭＳ Ｐゴシック" charset="0"/>
              </a:rPr>
              <a:t>: *ouR SCRaBBLiNG DaZe (*CoNSoNaNTS oNLY)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235B9E6A-11BF-4FE6-A899-D42CD103A8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8772E79-9E4C-49B8-AB02-6F12F776DB6E}" type="slidenum">
              <a:rPr lang="en-US" altLang="en-US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146D5DD-E58D-4121-8641-711C4F9914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2143A4D6-3C68-49B6-B257-DE5119ED5B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B8FE3C39-7D1E-4D45-B319-301A4D1404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01C52F6-B8EB-4823-97F4-F840425586E9}" type="slidenum">
              <a:rPr lang="en-US" altLang="en-US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03E18A37-CBEB-48E0-AFFB-E54BB2A204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50B23023-6E7A-4DF6-A9E1-DF590A438D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n-US" dirty="0">
                <a:ea typeface="ＭＳ Ｐゴシック" charset="0"/>
              </a:rPr>
              <a:t>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B44BAD-697F-48B0-98AC-D2BE92C163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87875D-B5EB-4594-A5E5-5E58F6ED8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C5C4F0C-A5A2-4F24-BAA8-6F676FD739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599B1A-D42C-4563-9D25-4CA60BCB5A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008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D815E30-F23D-4A2B-8347-6327BE44FA7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8542AC2-005F-4CC5-B236-387137D2BC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2C25598-892C-4021-A94F-22DBBD8ECA0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8174F9-8589-4952-8DBE-ECEE9A8D22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7899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17D82FF-1AC4-4B02-B372-F985BD807E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0186A5-FC4C-4C4C-9FF2-FA6DEFF1600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1840B6-EE9E-4678-9F30-569DF94145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456956-6ED7-456F-A15D-DDDE8A8218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873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8A8B98-96D4-4980-95F7-6FD6B801DF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AE8EC7-693D-4F0F-8FDC-1D97160C77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842F8A1-E354-48F9-9C22-98CBBA3987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852E89-1C00-464A-9D8E-A36E6956F05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7504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28E5BC-7DEF-4E9D-B5E2-3335D4C439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5962B7E-26C3-417C-9094-A61BE87DD1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F0DC23-6F3E-402C-AB87-671B55F681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C0AAB5-3C53-4E27-9695-5D6693C8AC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3672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69BF0B-2C76-45DE-8D7C-08FA65AB2A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328414-2CB2-4B9B-AA2B-65657EDA53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67AB22-6DB8-4523-9C24-4749762BD8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2945F-8B59-4F13-BDFC-B109651A54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8680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3B142ED-57A0-4EF0-8330-5257907CD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F11D762-059A-43BB-AE47-2A714E19BF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BDE7DB4-1014-48F1-BF94-99CF122A5A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9E7A16-C798-4211-8215-63B0806E10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2836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E437843-AD68-4590-94AC-F7622F838A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6EC3666-3425-4E4B-A28F-6C67A104B4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2999758-A6B0-4D90-A1E1-87BD5B969C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7DF6C8-AB31-4988-8409-4BA86ABD8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124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27C4841-904D-4CE7-82AA-6F4FA88A77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4882AF8-9D3C-4414-9A47-C812F5046C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E2C7935-4AB0-4ACF-B9B8-62D5FDC7AE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2C9B59-312B-4DF9-B8D3-F1F270DD35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318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1074A7F-222A-4F8B-A16E-750D44CE15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5E8146-EEA5-42BF-9400-1561F8A657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99141B-7609-4679-8976-EEA6B8EA10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2EE84D-5E69-4D4A-8D54-8EA3470961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5854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E0D31F-BB2A-41AA-9F93-9898C3A1FB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6B0E6C4-23E5-429D-94BC-CCA5546CCA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7DB9F9-9957-49AA-912A-7C04268F54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C6E45E-62F5-40C2-8ABB-FB9EFB71D3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39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05A8248-F0C9-4E3A-8393-C6F4A3E1D1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FBD3ACA-89F2-4B71-90B9-BF1B89E031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CDA85BA-DC9F-499B-BAC2-744FDC2D71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607FE41-4AF8-4CBE-AA5F-1528C2E757A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86D7664-9201-4E80-BBF9-6FF7457FD2F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DBE14063-D2F4-4575-B54A-451C50C055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png"/><Relationship Id="rId4" Type="http://schemas.openxmlformats.org/officeDocument/2006/relationships/image" Target="../media/image20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3.png"/><Relationship Id="rId4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0E6ADE3-9E9C-40D2-9991-A615C29FF597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082768"/>
            <a:ext cx="7772400" cy="14700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7200" kern="0" dirty="0">
                <a:latin typeface="Scramble" panose="020B0603050302020204" pitchFamily="34" charset="0"/>
              </a:rPr>
              <a:t>AEGINOS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041CFF5-550F-1D29-E755-EF24E1CB6628}"/>
              </a:ext>
            </a:extLst>
          </p:cNvPr>
          <p:cNvSpPr txBox="1"/>
          <p:nvPr/>
        </p:nvSpPr>
        <p:spPr>
          <a:xfrm>
            <a:off x="1828800" y="3408947"/>
            <a:ext cx="6629400" cy="4762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new words from NWL23 or WOW24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206914CC-F6B9-4DC9-83FB-C9CC569E8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B0E767-6BEA-4C78-A12F-C2EA8886435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8776BBBD-63F4-46D0-B98C-7275CA05C9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914400"/>
            <a:ext cx="9067800" cy="3581400"/>
          </a:xfrm>
        </p:spPr>
        <p:txBody>
          <a:bodyPr/>
          <a:lstStyle/>
          <a:p>
            <a:pPr eaLnBrk="1" hangingPunct="1"/>
            <a:r>
              <a:rPr lang="en-US" altLang="en-US" sz="7200">
                <a:latin typeface="Scramble" panose="020B0603050302020204" pitchFamily="34" charset="0"/>
              </a:rPr>
              <a:t>AGONISE</a:t>
            </a:r>
            <a:br>
              <a:rPr lang="en-US" altLang="en-US" sz="7200">
                <a:latin typeface="Scramble" panose="020B0603050302020204" pitchFamily="34" charset="0"/>
              </a:rPr>
            </a:br>
            <a:r>
              <a:rPr lang="en-US" altLang="en-US" sz="7200">
                <a:latin typeface="Scramble" panose="020B0603050302020204" pitchFamily="34" charset="0"/>
              </a:rPr>
              <a:t>C</a:t>
            </a:r>
            <a:br>
              <a:rPr lang="en-US" altLang="en-US" sz="7200">
                <a:latin typeface="Scramble" panose="020B0603050302020204" pitchFamily="34" charset="0"/>
              </a:rPr>
            </a:br>
            <a:br>
              <a:rPr lang="en-US" altLang="en-US" sz="7200">
                <a:latin typeface="Scramble" panose="020B0603050302020204" pitchFamily="34" charset="0"/>
              </a:rPr>
            </a:br>
            <a:endParaRPr lang="en-US" altLang="en-US" sz="7200">
              <a:latin typeface="Scramble" panose="020B0603050302020204" pitchFamily="34" charset="0"/>
            </a:endParaRP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68C3F3F-5E5D-4D43-9115-E4B19C6729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4038600"/>
            <a:ext cx="91440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7200">
                <a:latin typeface="Scramble" panose="020B0603050302020204" pitchFamily="34" charset="0"/>
              </a:rPr>
              <a:t>ACEGINOS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0AD5BC9-1A55-49EE-BD74-24484C6CEA4D}"/>
              </a:ext>
            </a:extLst>
          </p:cNvPr>
          <p:cNvSpPr txBox="1"/>
          <p:nvPr/>
        </p:nvSpPr>
        <p:spPr>
          <a:xfrm>
            <a:off x="3352800" y="57150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ONE 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1E4CF413-E68F-4E6D-9A27-4C56F22C4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F6D50A2-CF29-4FEC-86F3-F655F5DE5CB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A54602A-ABE3-4F27-8177-F4930CAA5F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800">
                <a:latin typeface="Scramble" panose="020B0603050302020204" pitchFamily="34" charset="0"/>
              </a:rPr>
              <a:t>ACEGINOS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EC25D191-AE49-4CD8-957D-8FCF934E40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784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6600">
                <a:latin typeface="Scramble" panose="020B0603050302020204" pitchFamily="34" charset="0"/>
              </a:rPr>
              <a:t>COINAGES</a:t>
            </a:r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DD79BB9F-43F7-410D-B3F9-1C4DE94E6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2160588"/>
            <a:ext cx="6172200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u="sng"/>
              <a:t>COINAGES</a:t>
            </a:r>
            <a:r>
              <a:rPr lang="en-US" altLang="en-US"/>
              <a:t>: pl. of </a:t>
            </a:r>
            <a:r>
              <a:rPr lang="en-US" altLang="en-US" u="sng"/>
              <a:t>COINAGE</a:t>
            </a:r>
            <a:r>
              <a:rPr lang="en-US" altLang="en-US"/>
              <a:t>, THE ACT OF MAKING COINS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E4166589-B719-431A-8888-0D7279D47D75}"/>
              </a:ext>
            </a:extLst>
          </p:cNvPr>
          <p:cNvSpPr/>
          <p:nvPr/>
        </p:nvSpPr>
        <p:spPr>
          <a:xfrm>
            <a:off x="4419600" y="4876800"/>
            <a:ext cx="2514600" cy="1447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19464" name="Picture 6">
            <a:extLst>
              <a:ext uri="{FF2B5EF4-FFF2-40B4-BE49-F238E27FC236}">
                <a16:creationId xmlns:a16="http://schemas.microsoft.com/office/drawing/2014/main" id="{A20636AC-905C-4D0A-9240-3DF54AB3B1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1245762">
            <a:off x="2632461" y="3577828"/>
            <a:ext cx="2216171" cy="2790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057" name="Picture 9" descr="C:\Users\Bill\AppData\Local\Microsoft\Windows\Temporary Internet Files\Content.IE5\SA47JO66\MM900041084[1].gif">
            <a:extLst>
              <a:ext uri="{FF2B5EF4-FFF2-40B4-BE49-F238E27FC236}">
                <a16:creationId xmlns:a16="http://schemas.microsoft.com/office/drawing/2014/main" id="{D5152A04-E1D3-4E58-B583-3B27DC21E052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84788" y="4648200"/>
            <a:ext cx="735012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3E75B58-278C-45FB-AAFE-05E53E97C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1091625"/>
            <a:ext cx="83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cs typeface="Arial" panose="020B0604020202020204" pitchFamily="34" charset="0"/>
              </a:rPr>
              <a:t>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C76FB434-F691-460F-94B9-AA065C014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F6CC98C-4F4D-40D7-B3FA-B62992D0105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E74F4296-8D8D-4CFF-BE17-29A7FCEA6D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914400"/>
            <a:ext cx="9067800" cy="3581400"/>
          </a:xfrm>
        </p:spPr>
        <p:txBody>
          <a:bodyPr/>
          <a:lstStyle/>
          <a:p>
            <a:pPr eaLnBrk="1" hangingPunct="1"/>
            <a:r>
              <a:rPr lang="en-US" altLang="en-US" sz="7200">
                <a:latin typeface="Scramble" panose="020B0603050302020204" pitchFamily="34" charset="0"/>
              </a:rPr>
              <a:t>AGONISE</a:t>
            </a:r>
            <a:br>
              <a:rPr lang="en-US" altLang="en-US" sz="7200">
                <a:latin typeface="Scramble" panose="020B0603050302020204" pitchFamily="34" charset="0"/>
              </a:rPr>
            </a:br>
            <a:r>
              <a:rPr lang="en-US" altLang="en-US" sz="7200">
                <a:latin typeface="Scramble" panose="020B0603050302020204" pitchFamily="34" charset="0"/>
              </a:rPr>
              <a:t>R</a:t>
            </a:r>
            <a:br>
              <a:rPr lang="en-US" altLang="en-US" sz="7200">
                <a:latin typeface="Scramble" panose="020B0603050302020204" pitchFamily="34" charset="0"/>
              </a:rPr>
            </a:br>
            <a:br>
              <a:rPr lang="en-US" altLang="en-US" sz="7200">
                <a:latin typeface="Scramble" panose="020B0603050302020204" pitchFamily="34" charset="0"/>
              </a:rPr>
            </a:br>
            <a:endParaRPr lang="en-US" altLang="en-US" sz="7200">
              <a:latin typeface="Scramble" panose="020B0603050302020204" pitchFamily="34" charset="0"/>
            </a:endParaRP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79DF9452-1BC6-433B-AD16-DF0F375F65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4038600"/>
            <a:ext cx="91440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7200">
                <a:latin typeface="Scramble" panose="020B0603050302020204" pitchFamily="34" charset="0"/>
              </a:rPr>
              <a:t>AEGINORS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42B119-A138-4F58-B1BA-D648CD55A9BB}"/>
              </a:ext>
            </a:extLst>
          </p:cNvPr>
          <p:cNvSpPr txBox="1"/>
          <p:nvPr/>
        </p:nvSpPr>
        <p:spPr>
          <a:xfrm>
            <a:off x="3352800" y="57150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ONE 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85F124CC-3B94-4BFE-BBC7-E51E80C8A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CD137E-743C-4E2E-B76D-C28EBA64B1C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E275BA6D-36A2-4AB2-84D8-3912B81B04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5400">
                <a:latin typeface="Scramble" panose="020B0603050302020204" pitchFamily="34" charset="0"/>
              </a:rPr>
              <a:t>AEGINORS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8C06F779-6F0B-43AC-8B57-70491DE822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229600" cy="1066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7200">
                <a:latin typeface="Scramble" panose="020B0603050302020204" pitchFamily="34" charset="0"/>
              </a:rPr>
              <a:t>ORGANISE</a:t>
            </a:r>
            <a:endParaRPr lang="en-US" altLang="en-US" sz="6000">
              <a:latin typeface="Scramble" panose="020B0603050302020204" pitchFamily="34" charset="0"/>
            </a:endParaRPr>
          </a:p>
        </p:txBody>
      </p:sp>
      <p:pic>
        <p:nvPicPr>
          <p:cNvPr id="23557" name="Picture 4" descr="042">
            <a:extLst>
              <a:ext uri="{FF2B5EF4-FFF2-40B4-BE49-F238E27FC236}">
                <a16:creationId xmlns:a16="http://schemas.microsoft.com/office/drawing/2014/main" id="{7C0835C3-8C70-4106-B4FD-FA1E28707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67000" y="2895600"/>
            <a:ext cx="38100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8" name="Picture 5" descr="organize">
            <a:extLst>
              <a:ext uri="{FF2B5EF4-FFF2-40B4-BE49-F238E27FC236}">
                <a16:creationId xmlns:a16="http://schemas.microsoft.com/office/drawing/2014/main" id="{B223144B-7605-47D8-90E0-DB095A9FE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3341" t="4480" r="14442" b="26401"/>
          <a:stretch>
            <a:fillRect/>
          </a:stretch>
        </p:blipFill>
        <p:spPr bwMode="auto">
          <a:xfrm>
            <a:off x="4038600" y="3124200"/>
            <a:ext cx="1295400" cy="928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9" name="Rectangle 6">
            <a:extLst>
              <a:ext uri="{FF2B5EF4-FFF2-40B4-BE49-F238E27FC236}">
                <a16:creationId xmlns:a16="http://schemas.microsoft.com/office/drawing/2014/main" id="{7A55A87F-CD57-45FC-92D3-B4CB93A8C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124200"/>
            <a:ext cx="1295400" cy="9144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cramble" panose="020B0603050302020204" pitchFamily="34" charset="0"/>
            </a:endParaRPr>
          </a:p>
        </p:txBody>
      </p:sp>
      <p:sp>
        <p:nvSpPr>
          <p:cNvPr id="12296" name="Text Box 7">
            <a:extLst>
              <a:ext uri="{FF2B5EF4-FFF2-40B4-BE49-F238E27FC236}">
                <a16:creationId xmlns:a16="http://schemas.microsoft.com/office/drawing/2014/main" id="{D52B51D5-CC46-4978-BDBB-5A4731148A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352800"/>
            <a:ext cx="25146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ORGANISE  ORGANISE</a:t>
            </a:r>
            <a:r>
              <a:rPr lang="en-US" altLang="en-US" sz="2800" b="1" u="sng"/>
              <a:t>D</a:t>
            </a:r>
            <a:r>
              <a:rPr lang="en-US" altLang="en-US" sz="2800"/>
              <a:t> ORGANISE</a:t>
            </a:r>
            <a:r>
              <a:rPr lang="en-US" altLang="en-US" sz="2800" b="1" u="sng"/>
              <a:t>R</a:t>
            </a:r>
            <a:r>
              <a:rPr lang="en-US" altLang="en-US" sz="2800"/>
              <a:t>  ORGANISE</a:t>
            </a:r>
            <a:r>
              <a:rPr lang="en-US" altLang="en-US" sz="2800" b="1" u="sng"/>
              <a:t>S </a:t>
            </a:r>
            <a:r>
              <a:rPr lang="en-US" altLang="en-US" sz="2800"/>
              <a:t>ORGANISING</a:t>
            </a:r>
            <a:endParaRPr lang="en-US" altLang="en-US" sz="2800" b="1" u="sng"/>
          </a:p>
        </p:txBody>
      </p:sp>
      <p:sp>
        <p:nvSpPr>
          <p:cNvPr id="12297" name="Text Box 8">
            <a:extLst>
              <a:ext uri="{FF2B5EF4-FFF2-40B4-BE49-F238E27FC236}">
                <a16:creationId xmlns:a16="http://schemas.microsoft.com/office/drawing/2014/main" id="{4CE04AF3-D045-44A7-8FA2-EF569F120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3352800"/>
            <a:ext cx="2514600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ORGANI</a:t>
            </a:r>
            <a:r>
              <a:rPr lang="en-US" altLang="en-US" sz="2800" b="1"/>
              <a:t>Z</a:t>
            </a:r>
            <a:r>
              <a:rPr lang="en-US" altLang="en-US" sz="2800"/>
              <a:t>E  ORGANI</a:t>
            </a:r>
            <a:r>
              <a:rPr lang="en-US" altLang="en-US" sz="2800" b="1"/>
              <a:t>Z</a:t>
            </a:r>
            <a:r>
              <a:rPr lang="en-US" altLang="en-US" sz="2800"/>
              <a:t>E</a:t>
            </a:r>
            <a:r>
              <a:rPr lang="en-US" altLang="en-US" sz="2800" u="sng"/>
              <a:t>D</a:t>
            </a:r>
            <a:r>
              <a:rPr lang="en-US" altLang="en-US" sz="2800"/>
              <a:t> ORGANI</a:t>
            </a:r>
            <a:r>
              <a:rPr lang="en-US" altLang="en-US" sz="2800" b="1"/>
              <a:t>Z</a:t>
            </a:r>
            <a:r>
              <a:rPr lang="en-US" altLang="en-US" sz="2800"/>
              <a:t>E</a:t>
            </a:r>
            <a:r>
              <a:rPr lang="en-US" altLang="en-US" sz="2800" u="sng"/>
              <a:t>R</a:t>
            </a:r>
            <a:r>
              <a:rPr lang="en-US" altLang="en-US" sz="2800"/>
              <a:t> ORGANI</a:t>
            </a:r>
            <a:r>
              <a:rPr lang="en-US" altLang="en-US" sz="2800" b="1"/>
              <a:t>Z</a:t>
            </a:r>
            <a:r>
              <a:rPr lang="en-US" altLang="en-US" sz="2800"/>
              <a:t>E</a:t>
            </a:r>
            <a:r>
              <a:rPr lang="en-US" altLang="en-US" sz="2800" u="sng"/>
              <a:t>S</a:t>
            </a:r>
            <a:r>
              <a:rPr lang="en-US" altLang="en-US" sz="2800"/>
              <a:t> ORGANI</a:t>
            </a:r>
            <a:r>
              <a:rPr lang="en-US" altLang="en-US" sz="2800" b="1"/>
              <a:t>Z</a:t>
            </a:r>
            <a:r>
              <a:rPr lang="en-US" altLang="en-US" sz="2800"/>
              <a:t>ING</a:t>
            </a:r>
          </a:p>
        </p:txBody>
      </p:sp>
      <p:sp>
        <p:nvSpPr>
          <p:cNvPr id="12298" name="Text Box 9">
            <a:extLst>
              <a:ext uri="{FF2B5EF4-FFF2-40B4-BE49-F238E27FC236}">
                <a16:creationId xmlns:a16="http://schemas.microsoft.com/office/drawing/2014/main" id="{4F66554A-47E7-4C87-9908-2B8B7B27C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72238"/>
            <a:ext cx="93726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Scramble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Scramble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Scramble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Scramble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Scramble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Scramble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dirty="0">
                <a:solidFill>
                  <a:srgbClr val="B768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GAINERS + O,  ERASION + G,  REGIONS + A,  AGONISE + R  </a:t>
            </a: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EDD4436D-7B61-4379-AF50-55AE87D9B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1524000"/>
            <a:ext cx="1066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/>
              <a:t>R</a:t>
            </a:r>
          </a:p>
        </p:txBody>
      </p:sp>
      <p:sp>
        <p:nvSpPr>
          <p:cNvPr id="12" name="Text Box 7">
            <a:extLst>
              <a:ext uri="{FF2B5EF4-FFF2-40B4-BE49-F238E27FC236}">
                <a16:creationId xmlns:a16="http://schemas.microsoft.com/office/drawing/2014/main" id="{F42A6C72-0674-4260-AD8B-732B49397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990600"/>
            <a:ext cx="1066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/>
              <a:t>D</a:t>
            </a: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2F3002FD-96CE-4D77-8041-A66D395DE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0" y="2049463"/>
            <a:ext cx="1066800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/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  <p:bldP spid="12297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>
            <a:extLst>
              <a:ext uri="{FF2B5EF4-FFF2-40B4-BE49-F238E27FC236}">
                <a16:creationId xmlns:a16="http://schemas.microsoft.com/office/drawing/2014/main" id="{B4BA93B5-B4DC-4B49-9BF0-A81993AEA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0508B92-51BE-46F7-8B0B-73CF0493C26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5C9FD413-D584-4A87-96BB-17DF67385B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914400"/>
            <a:ext cx="9067800" cy="3581400"/>
          </a:xfrm>
        </p:spPr>
        <p:txBody>
          <a:bodyPr/>
          <a:lstStyle/>
          <a:p>
            <a:pPr eaLnBrk="1" hangingPunct="1"/>
            <a:r>
              <a:rPr lang="en-US" altLang="en-US" sz="7200">
                <a:latin typeface="Scramble" panose="020B0603050302020204" pitchFamily="34" charset="0"/>
              </a:rPr>
              <a:t>AGONISE</a:t>
            </a:r>
            <a:br>
              <a:rPr lang="en-US" altLang="en-US" sz="7200">
                <a:latin typeface="Scramble" panose="020B0603050302020204" pitchFamily="34" charset="0"/>
              </a:rPr>
            </a:br>
            <a:r>
              <a:rPr lang="en-US" altLang="en-US" sz="7200">
                <a:latin typeface="Scramble" panose="020B0603050302020204" pitchFamily="34" charset="0"/>
              </a:rPr>
              <a:t>B</a:t>
            </a:r>
            <a:br>
              <a:rPr lang="en-US" altLang="en-US" sz="7200">
                <a:latin typeface="Scramble" panose="020B0603050302020204" pitchFamily="34" charset="0"/>
              </a:rPr>
            </a:br>
            <a:br>
              <a:rPr lang="en-US" altLang="en-US" sz="7200">
                <a:latin typeface="Scramble" panose="020B0603050302020204" pitchFamily="34" charset="0"/>
              </a:rPr>
            </a:br>
            <a:endParaRPr lang="en-US" altLang="en-US" sz="7200">
              <a:latin typeface="Scramble" panose="020B0603050302020204" pitchFamily="34" charset="0"/>
            </a:endParaRP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7D4277D-2629-4708-AE57-4AEF8D941E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4038600"/>
            <a:ext cx="91440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7200">
                <a:latin typeface="Scramble" panose="020B0603050302020204" pitchFamily="34" charset="0"/>
              </a:rPr>
              <a:t>ABEGINOS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0750D6-C563-4F7D-B55E-18DD2FF1E20F}"/>
              </a:ext>
            </a:extLst>
          </p:cNvPr>
          <p:cNvSpPr txBox="1"/>
          <p:nvPr/>
        </p:nvSpPr>
        <p:spPr>
          <a:xfrm>
            <a:off x="3352800" y="57150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ONE 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F0A7345C-71FB-4DE1-A688-278A984FA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E23BE90-57B6-477E-9E14-005539D8B35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E6F7061F-FA98-4712-A49B-4492AC10B8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800">
                <a:latin typeface="Scramble" panose="020B0603050302020204" pitchFamily="34" charset="0"/>
              </a:rPr>
              <a:t>ABEGINOS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A012B44F-5348-42CB-B869-AB1BD71ED9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762000"/>
            <a:ext cx="784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6600">
                <a:latin typeface="Scramble" panose="020B0603050302020204" pitchFamily="34" charset="0"/>
              </a:rPr>
              <a:t>BEGONIAS</a:t>
            </a:r>
          </a:p>
        </p:txBody>
      </p:sp>
      <p:pic>
        <p:nvPicPr>
          <p:cNvPr id="27653" name="Picture 5">
            <a:extLst>
              <a:ext uri="{FF2B5EF4-FFF2-40B4-BE49-F238E27FC236}">
                <a16:creationId xmlns:a16="http://schemas.microsoft.com/office/drawing/2014/main" id="{EB5046F3-6A2D-4DE8-ADA1-69EFDA23A7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90800" y="1990725"/>
            <a:ext cx="3771900" cy="472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21DD672-F3C4-457F-94B6-79B959E89F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863025"/>
            <a:ext cx="1066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cs typeface="Arial" panose="020B0604020202020204" pitchFamily="34" charset="0"/>
              </a:rPr>
              <a:t>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6916F162-D1DE-47F7-8939-EE1EEB499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1A318C-0B1A-42B6-B0E3-529CD2E8CE6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1541C1DA-0296-42B4-A712-5CFC4C9D90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914400"/>
            <a:ext cx="9067800" cy="3581400"/>
          </a:xfrm>
        </p:spPr>
        <p:txBody>
          <a:bodyPr/>
          <a:lstStyle/>
          <a:p>
            <a:pPr eaLnBrk="1" hangingPunct="1"/>
            <a:r>
              <a:rPr lang="en-US" altLang="en-US" sz="7200">
                <a:latin typeface="Scramble" panose="020B0603050302020204" pitchFamily="34" charset="0"/>
              </a:rPr>
              <a:t>AGONISE</a:t>
            </a:r>
            <a:br>
              <a:rPr lang="en-US" altLang="en-US" sz="7200">
                <a:latin typeface="Scramble" panose="020B0603050302020204" pitchFamily="34" charset="0"/>
              </a:rPr>
            </a:br>
            <a:r>
              <a:rPr lang="en-US" altLang="en-US" sz="7200">
                <a:latin typeface="Scramble" panose="020B0603050302020204" pitchFamily="34" charset="0"/>
              </a:rPr>
              <a:t>L</a:t>
            </a:r>
            <a:br>
              <a:rPr lang="en-US" altLang="en-US" sz="7200">
                <a:latin typeface="Scramble" panose="020B0603050302020204" pitchFamily="34" charset="0"/>
              </a:rPr>
            </a:br>
            <a:br>
              <a:rPr lang="en-US" altLang="en-US" sz="7200">
                <a:latin typeface="Scramble" panose="020B0603050302020204" pitchFamily="34" charset="0"/>
              </a:rPr>
            </a:br>
            <a:endParaRPr lang="en-US" altLang="en-US" sz="7200">
              <a:latin typeface="Scramble" panose="020B0603050302020204" pitchFamily="34" charset="0"/>
            </a:endParaRP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17CD7512-64D2-4915-B431-70077D16E8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4038600"/>
            <a:ext cx="91440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7200">
                <a:latin typeface="Scramble" panose="020B0603050302020204" pitchFamily="34" charset="0"/>
              </a:rPr>
              <a:t>AEGILNOS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D1FEAE-2CDA-4604-AAFB-2757AA95DC92}"/>
              </a:ext>
            </a:extLst>
          </p:cNvPr>
          <p:cNvSpPr txBox="1"/>
          <p:nvPr/>
        </p:nvSpPr>
        <p:spPr>
          <a:xfrm>
            <a:off x="3352800" y="57150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ONE 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5">
            <a:extLst>
              <a:ext uri="{FF2B5EF4-FFF2-40B4-BE49-F238E27FC236}">
                <a16:creationId xmlns:a16="http://schemas.microsoft.com/office/drawing/2014/main" id="{A7BF5E9D-C1CB-4821-AD17-18E994D65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2C9A34-BF52-4C5A-998A-B6850B5EDC6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5D57FCCB-F01E-42E4-8427-8EBF214BFA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800">
                <a:latin typeface="Scramble" panose="020B0603050302020204" pitchFamily="34" charset="0"/>
              </a:rPr>
              <a:t>AEGILNOS</a:t>
            </a:r>
          </a:p>
        </p:txBody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3B907D00-C772-4251-B2CD-604ACCBF40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036638"/>
            <a:ext cx="8001000" cy="45259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6600">
                <a:latin typeface="Scramble" panose="020B0603050302020204" pitchFamily="34" charset="0"/>
              </a:rPr>
              <a:t>GASOLINE</a:t>
            </a:r>
          </a:p>
        </p:txBody>
      </p:sp>
      <p:pic>
        <p:nvPicPr>
          <p:cNvPr id="31749" name="Picture 5" descr="newgasolinesign">
            <a:extLst>
              <a:ext uri="{FF2B5EF4-FFF2-40B4-BE49-F238E27FC236}">
                <a16:creationId xmlns:a16="http://schemas.microsoft.com/office/drawing/2014/main" id="{94C1F4F0-D526-4E45-98BB-A66C2E0214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62200" y="2438400"/>
            <a:ext cx="3998913" cy="420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50" name="Text Box 6">
            <a:extLst>
              <a:ext uri="{FF2B5EF4-FFF2-40B4-BE49-F238E27FC236}">
                <a16:creationId xmlns:a16="http://schemas.microsoft.com/office/drawing/2014/main" id="{49C550DB-6708-4DA3-AA3E-8D5366CFD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276600"/>
            <a:ext cx="22860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b="1"/>
              <a:t>G</a:t>
            </a:r>
            <a:r>
              <a:rPr lang="en-US" altLang="en-US" sz="2400"/>
              <a:t>EE! </a:t>
            </a:r>
            <a:r>
              <a:rPr lang="en-US" altLang="en-US" sz="2400" u="sng"/>
              <a:t>ANISOLE</a:t>
            </a:r>
            <a:r>
              <a:rPr lang="en-US" altLang="en-US" sz="2400"/>
              <a:t> </a:t>
            </a:r>
            <a:r>
              <a:rPr lang="en-US" altLang="en-US" sz="2400" b="1" i="1" u="sng"/>
              <a:t>GASOLINE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10AF829-CACD-4137-8026-73D825BE6465}"/>
              </a:ext>
            </a:extLst>
          </p:cNvPr>
          <p:cNvSpPr txBox="1"/>
          <p:nvPr/>
        </p:nvSpPr>
        <p:spPr>
          <a:xfrm>
            <a:off x="6400800" y="4414838"/>
            <a:ext cx="2819400" cy="107791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sz="32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ANISOLE + G</a:t>
            </a:r>
          </a:p>
          <a:p>
            <a:pPr eaLnBrk="1" hangingPunct="1">
              <a:defRPr/>
            </a:pPr>
            <a:r>
              <a:rPr lang="en-US" altLang="en-US" sz="3200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AGONISE + 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86593B-9A13-4E16-AFFB-AD4F815EA02C}"/>
              </a:ext>
            </a:extLst>
          </p:cNvPr>
          <p:cNvSpPr txBox="1"/>
          <p:nvPr/>
        </p:nvSpPr>
        <p:spPr>
          <a:xfrm>
            <a:off x="8077200" y="1181100"/>
            <a:ext cx="12192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800" b="1" dirty="0">
                <a:latin typeface="+mj-lt"/>
                <a:ea typeface="+mn-ea"/>
              </a:rPr>
              <a:t>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4893FC-0B60-4BF9-8A12-BAE59000D696}"/>
              </a:ext>
            </a:extLst>
          </p:cNvPr>
          <p:cNvSpPr txBox="1"/>
          <p:nvPr/>
        </p:nvSpPr>
        <p:spPr>
          <a:xfrm rot="20143914">
            <a:off x="3276600" y="3789363"/>
            <a:ext cx="14478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b="1" dirty="0">
                <a:latin typeface="+mj-lt"/>
                <a:ea typeface="+mn-ea"/>
              </a:rPr>
              <a:t>ANISOLE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A5CD229-1410-499D-8B39-4800EB029074}"/>
              </a:ext>
            </a:extLst>
          </p:cNvPr>
          <p:cNvSpPr txBox="1"/>
          <p:nvPr/>
        </p:nvSpPr>
        <p:spPr>
          <a:xfrm rot="19393197">
            <a:off x="5081588" y="2798763"/>
            <a:ext cx="14478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400" b="1" dirty="0">
                <a:latin typeface="+mj-lt"/>
                <a:ea typeface="+mn-ea"/>
              </a:rPr>
              <a:t>AGONISE</a:t>
            </a:r>
          </a:p>
        </p:txBody>
      </p:sp>
      <p:sp>
        <p:nvSpPr>
          <p:cNvPr id="31755" name="TextBox 4">
            <a:extLst>
              <a:ext uri="{FF2B5EF4-FFF2-40B4-BE49-F238E27FC236}">
                <a16:creationId xmlns:a16="http://schemas.microsoft.com/office/drawing/2014/main" id="{408D5236-5BDE-4EF3-A949-AD1FF9537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9088" y="3351213"/>
            <a:ext cx="914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“</a:t>
            </a:r>
            <a:r>
              <a:rPr lang="en-US" altLang="ja-JP" sz="1800" b="1"/>
              <a:t>L</a:t>
            </a:r>
            <a:r>
              <a:rPr lang="en-US" altLang="ja-JP" sz="1800"/>
              <a:t>!!</a:t>
            </a:r>
            <a:r>
              <a:rPr lang="ja-JP" altLang="en-US" sz="1800"/>
              <a:t>”</a:t>
            </a:r>
            <a:endParaRPr lang="en-US" altLang="en-US" sz="18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ABFFAF-7FFF-483F-8825-D585939A961E}"/>
              </a:ext>
            </a:extLst>
          </p:cNvPr>
          <p:cNvSpPr txBox="1"/>
          <p:nvPr/>
        </p:nvSpPr>
        <p:spPr>
          <a:xfrm>
            <a:off x="152400" y="6019800"/>
            <a:ext cx="20574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j-lt"/>
              </a:rPr>
              <a:t>ALSO </a:t>
            </a:r>
            <a:r>
              <a:rPr lang="en-US" b="1" dirty="0">
                <a:latin typeface="+mj-lt"/>
              </a:rPr>
              <a:t>GASOLENE</a:t>
            </a:r>
            <a:r>
              <a:rPr lang="en-US" dirty="0">
                <a:latin typeface="+mj-lt"/>
              </a:rPr>
              <a:t>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>
            <a:extLst>
              <a:ext uri="{FF2B5EF4-FFF2-40B4-BE49-F238E27FC236}">
                <a16:creationId xmlns:a16="http://schemas.microsoft.com/office/drawing/2014/main" id="{DC221D70-AE42-4C69-B757-A5F6EDDB3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2CE7FFA-FA5F-47DC-AC7C-3C568560697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207990D3-6AB8-48A8-B1F6-45FFB44B50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914400"/>
            <a:ext cx="9067800" cy="3581400"/>
          </a:xfrm>
        </p:spPr>
        <p:txBody>
          <a:bodyPr/>
          <a:lstStyle/>
          <a:p>
            <a:pPr eaLnBrk="1" hangingPunct="1"/>
            <a:r>
              <a:rPr lang="en-US" altLang="en-US" sz="7200">
                <a:latin typeface="Scramble" panose="020B0603050302020204" pitchFamily="34" charset="0"/>
              </a:rPr>
              <a:t>AGONISE</a:t>
            </a:r>
            <a:br>
              <a:rPr lang="en-US" altLang="en-US" sz="7200">
                <a:latin typeface="Scramble" panose="020B0603050302020204" pitchFamily="34" charset="0"/>
              </a:rPr>
            </a:br>
            <a:r>
              <a:rPr lang="en-US" altLang="en-US" sz="7200">
                <a:latin typeface="Scramble" panose="020B0603050302020204" pitchFamily="34" charset="0"/>
              </a:rPr>
              <a:t>N</a:t>
            </a:r>
            <a:br>
              <a:rPr lang="en-US" altLang="en-US" sz="7200">
                <a:latin typeface="Scramble" panose="020B0603050302020204" pitchFamily="34" charset="0"/>
              </a:rPr>
            </a:br>
            <a:br>
              <a:rPr lang="en-US" altLang="en-US" sz="7200">
                <a:latin typeface="Scramble" panose="020B0603050302020204" pitchFamily="34" charset="0"/>
              </a:rPr>
            </a:br>
            <a:endParaRPr lang="en-US" altLang="en-US" sz="7200">
              <a:latin typeface="Scramble" panose="020B0603050302020204" pitchFamily="34" charset="0"/>
            </a:endParaRPr>
          </a:p>
        </p:txBody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26E2FA27-A701-4C88-930F-F8187C8F4E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4038600"/>
            <a:ext cx="91440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7200">
                <a:latin typeface="Scramble" panose="020B0603050302020204" pitchFamily="34" charset="0"/>
              </a:rPr>
              <a:t>AEGINNOS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85848A-9348-4D52-A467-6B9F9E32DF30}"/>
              </a:ext>
            </a:extLst>
          </p:cNvPr>
          <p:cNvSpPr txBox="1"/>
          <p:nvPr/>
        </p:nvSpPr>
        <p:spPr>
          <a:xfrm>
            <a:off x="3352800" y="57150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ONE 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DDCD03B9-699A-4C90-A429-8B17E0E18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E09D6C8-FA07-4E07-B98D-1849DF10739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434C8B86-9ED1-42FC-BC67-C2AF62ACB8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800">
                <a:latin typeface="Scramble" panose="020B0603050302020204" pitchFamily="34" charset="0"/>
              </a:rPr>
              <a:t>AEGINNOS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DAD36807-EA55-4663-9767-C27868563E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84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6600">
                <a:latin typeface="Scramble" panose="020B0603050302020204" pitchFamily="34" charset="0"/>
              </a:rPr>
              <a:t>ANGINOSE</a:t>
            </a:r>
          </a:p>
        </p:txBody>
      </p:sp>
      <p:sp>
        <p:nvSpPr>
          <p:cNvPr id="35845" name="Text Box 4">
            <a:extLst>
              <a:ext uri="{FF2B5EF4-FFF2-40B4-BE49-F238E27FC236}">
                <a16:creationId xmlns:a16="http://schemas.microsoft.com/office/drawing/2014/main" id="{C35BC504-100D-41B5-9E2A-A96A5CCFCE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162175"/>
            <a:ext cx="8534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3000" b="1" u="sng"/>
              <a:t>ANGINOSE</a:t>
            </a:r>
            <a:r>
              <a:rPr lang="en-US" altLang="en-US" sz="3000"/>
              <a:t>: adj. ANGINA-LIKE CHEST PAIN (also ANGINAL, ANGINOUS)</a:t>
            </a:r>
          </a:p>
        </p:txBody>
      </p:sp>
      <p:pic>
        <p:nvPicPr>
          <p:cNvPr id="35846" name="Picture 5">
            <a:extLst>
              <a:ext uri="{FF2B5EF4-FFF2-40B4-BE49-F238E27FC236}">
                <a16:creationId xmlns:a16="http://schemas.microsoft.com/office/drawing/2014/main" id="{2BACB6E0-B863-4D22-838E-4B726A27B8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43200" y="3459163"/>
            <a:ext cx="28479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0E6ADE3-9E9C-40D2-9991-A615C29FF597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082768"/>
            <a:ext cx="7772400" cy="14700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7200" kern="0" dirty="0">
                <a:latin typeface="Scramble" panose="020B0603050302020204" pitchFamily="34" charset="0"/>
              </a:rPr>
              <a:t>AEGINOS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894F425-A70C-7A44-C1E7-87EA772AC710}"/>
              </a:ext>
            </a:extLst>
          </p:cNvPr>
          <p:cNvSpPr txBox="1"/>
          <p:nvPr/>
        </p:nvSpPr>
        <p:spPr>
          <a:xfrm>
            <a:off x="381000" y="3429000"/>
            <a:ext cx="8610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IF the above alphagram does NOT show numbered Scrabble tiles, </a:t>
            </a:r>
          </a:p>
          <a:p>
            <a:pPr>
              <a:defRPr/>
            </a:pP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make sure you are viewing your </a:t>
            </a:r>
            <a:r>
              <a:rPr lang="en-US" sz="1800" i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downloaded</a:t>
            </a: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version in the PowerPoint app</a:t>
            </a:r>
          </a:p>
        </p:txBody>
      </p:sp>
      <p:sp>
        <p:nvSpPr>
          <p:cNvPr id="3" name="Slide Number Placeholder 1">
            <a:extLst>
              <a:ext uri="{FF2B5EF4-FFF2-40B4-BE49-F238E27FC236}">
                <a16:creationId xmlns:a16="http://schemas.microsoft.com/office/drawing/2014/main" id="{66BEE1F2-AEF0-C285-6E76-9FFA21636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fld id="{D6BC56AB-27EB-4C89-8324-6AEBE635174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50139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>
            <a:extLst>
              <a:ext uri="{FF2B5EF4-FFF2-40B4-BE49-F238E27FC236}">
                <a16:creationId xmlns:a16="http://schemas.microsoft.com/office/drawing/2014/main" id="{8DA5B4E1-EE27-48BD-AFFD-F1A81702A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8AE564E-1BA7-403D-BA46-C6BAC1DBA3F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ECB24147-71F2-4D5D-AC4D-B3F0B83029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914400"/>
            <a:ext cx="9067800" cy="3581400"/>
          </a:xfrm>
        </p:spPr>
        <p:txBody>
          <a:bodyPr/>
          <a:lstStyle/>
          <a:p>
            <a:pPr eaLnBrk="1" hangingPunct="1"/>
            <a:r>
              <a:rPr lang="en-US" altLang="en-US" sz="7200">
                <a:latin typeface="Scramble" panose="020B0603050302020204" pitchFamily="34" charset="0"/>
              </a:rPr>
              <a:t>AGONISE</a:t>
            </a:r>
            <a:br>
              <a:rPr lang="en-US" altLang="en-US" sz="7200">
                <a:latin typeface="Scramble" panose="020B0603050302020204" pitchFamily="34" charset="0"/>
              </a:rPr>
            </a:br>
            <a:r>
              <a:rPr lang="en-US" altLang="en-US" sz="7200">
                <a:latin typeface="Scramble" panose="020B0603050302020204" pitchFamily="34" charset="0"/>
              </a:rPr>
              <a:t>G</a:t>
            </a:r>
            <a:br>
              <a:rPr lang="en-US" altLang="en-US" sz="7200">
                <a:latin typeface="Scramble" panose="020B0603050302020204" pitchFamily="34" charset="0"/>
              </a:rPr>
            </a:br>
            <a:br>
              <a:rPr lang="en-US" altLang="en-US" sz="7200">
                <a:latin typeface="Scramble" panose="020B0603050302020204" pitchFamily="34" charset="0"/>
              </a:rPr>
            </a:br>
            <a:endParaRPr lang="en-US" altLang="en-US" sz="7200">
              <a:latin typeface="Scramble" panose="020B0603050302020204" pitchFamily="34" charset="0"/>
            </a:endParaRPr>
          </a:p>
        </p:txBody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1E3791BD-D858-4A9C-8751-420308E8FC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4038600"/>
            <a:ext cx="91440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7200">
                <a:latin typeface="Scramble" panose="020B0603050302020204" pitchFamily="34" charset="0"/>
              </a:rPr>
              <a:t>AEGGINOS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B24F5F5-423D-4BB3-B473-6342EF374021}"/>
              </a:ext>
            </a:extLst>
          </p:cNvPr>
          <p:cNvSpPr txBox="1"/>
          <p:nvPr/>
        </p:nvSpPr>
        <p:spPr>
          <a:xfrm>
            <a:off x="3352800" y="57150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ONE 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5">
            <a:extLst>
              <a:ext uri="{FF2B5EF4-FFF2-40B4-BE49-F238E27FC236}">
                <a16:creationId xmlns:a16="http://schemas.microsoft.com/office/drawing/2014/main" id="{353D600D-556D-4DBC-B22B-653107DE8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81533E6-F909-433A-93A7-F5EBDB00408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0D3CAB8A-4A4F-4E2A-8683-CC01AE85EF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800">
                <a:latin typeface="Scramble" panose="020B0603050302020204" pitchFamily="34" charset="0"/>
              </a:rPr>
              <a:t>AEGGINOS</a:t>
            </a:r>
          </a:p>
        </p:txBody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E7B140BF-F81C-4EB5-8F27-15EE2BC50D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143000"/>
            <a:ext cx="784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6600">
                <a:latin typeface="Scramble" panose="020B0603050302020204" pitchFamily="34" charset="0"/>
              </a:rPr>
              <a:t>SEAGOING</a:t>
            </a:r>
          </a:p>
        </p:txBody>
      </p:sp>
      <p:pic>
        <p:nvPicPr>
          <p:cNvPr id="39941" name="Picture 5">
            <a:extLst>
              <a:ext uri="{FF2B5EF4-FFF2-40B4-BE49-F238E27FC236}">
                <a16:creationId xmlns:a16="http://schemas.microsoft.com/office/drawing/2014/main" id="{31F1E0C8-AA07-445C-BD48-EECC5C12A3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81200" y="2590800"/>
            <a:ext cx="5014913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291CED1-4878-46C4-84CE-5919B351D0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500" y="97790"/>
            <a:ext cx="308956" cy="283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>
            <a:extLst>
              <a:ext uri="{FF2B5EF4-FFF2-40B4-BE49-F238E27FC236}">
                <a16:creationId xmlns:a16="http://schemas.microsoft.com/office/drawing/2014/main" id="{968AE421-9CE0-48FD-ABFB-51E156240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42DB85-77E1-4230-ABF4-263215053A0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4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8C60D9FF-4901-4D6F-8312-97A735C6FD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914400"/>
            <a:ext cx="9067800" cy="3581400"/>
          </a:xfrm>
        </p:spPr>
        <p:txBody>
          <a:bodyPr/>
          <a:lstStyle/>
          <a:p>
            <a:pPr eaLnBrk="1" hangingPunct="1"/>
            <a:r>
              <a:rPr lang="en-US" altLang="en-US" sz="7200">
                <a:latin typeface="Scramble" panose="020B0603050302020204" pitchFamily="34" charset="0"/>
              </a:rPr>
              <a:t>AGONISE</a:t>
            </a:r>
            <a:br>
              <a:rPr lang="en-US" altLang="en-US" sz="7200">
                <a:latin typeface="Scramble" panose="020B0603050302020204" pitchFamily="34" charset="0"/>
              </a:rPr>
            </a:br>
            <a:r>
              <a:rPr lang="en-US" altLang="en-US" sz="7200">
                <a:latin typeface="Scramble" panose="020B0603050302020204" pitchFamily="34" charset="0"/>
              </a:rPr>
              <a:t>D</a:t>
            </a:r>
            <a:br>
              <a:rPr lang="en-US" altLang="en-US" sz="7200">
                <a:latin typeface="Scramble" panose="020B0603050302020204" pitchFamily="34" charset="0"/>
              </a:rPr>
            </a:br>
            <a:br>
              <a:rPr lang="en-US" altLang="en-US" sz="7200">
                <a:latin typeface="Scramble" panose="020B0603050302020204" pitchFamily="34" charset="0"/>
              </a:rPr>
            </a:br>
            <a:endParaRPr lang="en-US" altLang="en-US" sz="7200">
              <a:latin typeface="Scramble" panose="020B0603050302020204" pitchFamily="34" charset="0"/>
            </a:endParaRPr>
          </a:p>
        </p:txBody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B3039F3C-8FCE-4AA2-A9A5-E82653B6ED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4038600"/>
            <a:ext cx="91440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7200">
                <a:latin typeface="Scramble" panose="020B0603050302020204" pitchFamily="34" charset="0"/>
              </a:rPr>
              <a:t>ADEGINOS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65A402-2DD7-4A13-BE52-92A8255B6DE0}"/>
              </a:ext>
            </a:extLst>
          </p:cNvPr>
          <p:cNvSpPr txBox="1"/>
          <p:nvPr/>
        </p:nvSpPr>
        <p:spPr>
          <a:xfrm>
            <a:off x="3124200" y="5663419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TWO WORDS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5">
            <a:extLst>
              <a:ext uri="{FF2B5EF4-FFF2-40B4-BE49-F238E27FC236}">
                <a16:creationId xmlns:a16="http://schemas.microsoft.com/office/drawing/2014/main" id="{3CF87F8C-8122-4E1B-8174-C96919A37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E797162-1977-481E-BC65-E685AE0FB88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4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5CB44169-93E1-49A4-9835-1672538719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800">
                <a:latin typeface="Scramble" panose="020B0603050302020204" pitchFamily="34" charset="0"/>
              </a:rPr>
              <a:t>ADEGINOS</a:t>
            </a: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23880037-1CA3-4E78-B7A8-1618FBF72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1800" y="1143000"/>
            <a:ext cx="784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6600">
                <a:latin typeface="Scramble" panose="020B0603050302020204" pitchFamily="34" charset="0"/>
              </a:rPr>
              <a:t>AGONISED</a:t>
            </a:r>
          </a:p>
          <a:p>
            <a:pPr eaLnBrk="1" hangingPunct="1">
              <a:buFontTx/>
              <a:buNone/>
            </a:pPr>
            <a:r>
              <a:rPr lang="en-US" altLang="en-US" sz="6600">
                <a:latin typeface="Scramble" panose="020B0603050302020204" pitchFamily="34" charset="0"/>
              </a:rPr>
              <a:t>DIAGNOSE</a:t>
            </a:r>
          </a:p>
        </p:txBody>
      </p:sp>
      <p:pic>
        <p:nvPicPr>
          <p:cNvPr id="44037" name="Picture 7" descr="http://www.momlogic.com/truth_abt_doctors270-thumb-270x270.jpg">
            <a:extLst>
              <a:ext uri="{FF2B5EF4-FFF2-40B4-BE49-F238E27FC236}">
                <a16:creationId xmlns:a16="http://schemas.microsoft.com/office/drawing/2014/main" id="{6344269C-75E8-4431-97A4-2AD14F9000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7800" y="3733800"/>
            <a:ext cx="28194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7">
            <a:extLst>
              <a:ext uri="{FF2B5EF4-FFF2-40B4-BE49-F238E27FC236}">
                <a16:creationId xmlns:a16="http://schemas.microsoft.com/office/drawing/2014/main" id="{6F4866FA-3474-41EA-B669-80D34E22F4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2209800"/>
            <a:ext cx="1066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/>
              <a:t>D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09B4E974-1A46-4B7C-A91D-F03135174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2743200"/>
            <a:ext cx="10668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4400" b="1"/>
              <a:t>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38B06F-9662-4489-B122-A472D721B0FD}"/>
              </a:ext>
            </a:extLst>
          </p:cNvPr>
          <p:cNvSpPr txBox="1"/>
          <p:nvPr/>
        </p:nvSpPr>
        <p:spPr>
          <a:xfrm>
            <a:off x="2133600" y="6400800"/>
            <a:ext cx="7543800" cy="46196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Scramble" panose="020B06030503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ANODISE </a:t>
            </a:r>
            <a:r>
              <a:rPr lang="en-US" altLang="en-US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 G       AGONISE + D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9EE2AD7-7771-4BAC-A958-A355E98E2EC9}"/>
              </a:ext>
            </a:extLst>
          </p:cNvPr>
          <p:cNvSpPr txBox="1"/>
          <p:nvPr/>
        </p:nvSpPr>
        <p:spPr>
          <a:xfrm>
            <a:off x="7772400" y="4876800"/>
            <a:ext cx="990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+mj-lt"/>
                <a:ea typeface="+mn-ea"/>
              </a:rPr>
              <a:t>SAN DIEGO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9DBFB8-C2B8-477D-AB56-658E235F95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0" y="1244600"/>
            <a:ext cx="1600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cs typeface="Arial" panose="020B0604020202020204" pitchFamily="34" charset="0"/>
              </a:rPr>
              <a:t>_</a:t>
            </a:r>
          </a:p>
        </p:txBody>
      </p:sp>
      <p:pic>
        <p:nvPicPr>
          <p:cNvPr id="44043" name="Picture 3">
            <a:extLst>
              <a:ext uri="{FF2B5EF4-FFF2-40B4-BE49-F238E27FC236}">
                <a16:creationId xmlns:a16="http://schemas.microsoft.com/office/drawing/2014/main" id="{38C52556-AC14-4248-96FA-33978E57A40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33600" y="6042025"/>
            <a:ext cx="1616075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>
            <a:extLst>
              <a:ext uri="{FF2B5EF4-FFF2-40B4-BE49-F238E27FC236}">
                <a16:creationId xmlns:a16="http://schemas.microsoft.com/office/drawing/2014/main" id="{CB9166D9-B924-4B23-95F7-92739E2040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7800" y="193675"/>
            <a:ext cx="370609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9F74D0C-F33C-451C-90C4-C64BFAFACAA8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14898" y="3657492"/>
            <a:ext cx="1866902" cy="25877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>
            <a:extLst>
              <a:ext uri="{FF2B5EF4-FFF2-40B4-BE49-F238E27FC236}">
                <a16:creationId xmlns:a16="http://schemas.microsoft.com/office/drawing/2014/main" id="{FF93AA50-FBCF-40C1-AF20-D3FE967BF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1979AF-C3B7-4676-818F-2EA0224052B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4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1DBE6554-6DC8-4447-BC4E-F60EB10434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914400"/>
            <a:ext cx="9067800" cy="3581400"/>
          </a:xfrm>
        </p:spPr>
        <p:txBody>
          <a:bodyPr/>
          <a:lstStyle/>
          <a:p>
            <a:pPr eaLnBrk="1" hangingPunct="1"/>
            <a:r>
              <a:rPr lang="en-US" altLang="en-US" sz="7200">
                <a:latin typeface="Scramble" panose="020B0603050302020204" pitchFamily="34" charset="0"/>
              </a:rPr>
              <a:t>AGONISE</a:t>
            </a:r>
            <a:br>
              <a:rPr lang="en-US" altLang="en-US" sz="7200">
                <a:latin typeface="Scramble" panose="020B0603050302020204" pitchFamily="34" charset="0"/>
              </a:rPr>
            </a:br>
            <a:r>
              <a:rPr lang="en-US" altLang="en-US" sz="7200">
                <a:latin typeface="Scramble" panose="020B0603050302020204" pitchFamily="34" charset="0"/>
              </a:rPr>
              <a:t>Z</a:t>
            </a:r>
            <a:br>
              <a:rPr lang="en-US" altLang="en-US" sz="7200">
                <a:latin typeface="Scramble" panose="020B0603050302020204" pitchFamily="34" charset="0"/>
              </a:rPr>
            </a:br>
            <a:endParaRPr lang="en-US" altLang="en-US" sz="7200">
              <a:latin typeface="Scramble" panose="020B0603050302020204" pitchFamily="34" charset="0"/>
            </a:endParaRPr>
          </a:p>
        </p:txBody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6E3397E4-A1CF-48D1-8EEE-988470AFD4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4038600"/>
            <a:ext cx="91440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7200">
                <a:latin typeface="Scramble" panose="020B0603050302020204" pitchFamily="34" charset="0"/>
              </a:rPr>
              <a:t>AEGINOSZ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23C95C6-EC94-4388-BAF2-BB38A884A104}"/>
              </a:ext>
            </a:extLst>
          </p:cNvPr>
          <p:cNvSpPr txBox="1"/>
          <p:nvPr/>
        </p:nvSpPr>
        <p:spPr>
          <a:xfrm>
            <a:off x="3352800" y="57150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ONE 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>
            <a:extLst>
              <a:ext uri="{FF2B5EF4-FFF2-40B4-BE49-F238E27FC236}">
                <a16:creationId xmlns:a16="http://schemas.microsoft.com/office/drawing/2014/main" id="{8492FE45-FA16-455F-A3B7-6731EA26E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DA1A92-1A52-4412-ACF3-FA33FFD34E4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4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07A460EF-0189-4E43-ACE0-85FB565875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800">
                <a:latin typeface="Scramble" panose="020B0603050302020204" pitchFamily="34" charset="0"/>
              </a:rPr>
              <a:t>AEGINOSZ</a:t>
            </a:r>
          </a:p>
        </p:txBody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48B06E22-23C1-4E17-A194-35F4F9C21B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84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6600">
                <a:latin typeface="Scramble" panose="020B0603050302020204" pitchFamily="34" charset="0"/>
              </a:rPr>
              <a:t>AGONIZES</a:t>
            </a:r>
          </a:p>
        </p:txBody>
      </p:sp>
      <p:pic>
        <p:nvPicPr>
          <p:cNvPr id="48133" name="Picture 16" descr="more ski AEGINOS">
            <a:extLst>
              <a:ext uri="{FF2B5EF4-FFF2-40B4-BE49-F238E27FC236}">
                <a16:creationId xmlns:a16="http://schemas.microsoft.com/office/drawing/2014/main" id="{6BAF7AA4-98FF-446B-9F38-733CEF1F6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6600" y="3505200"/>
            <a:ext cx="26670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6774638-D9E5-42A6-932B-12182C45E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1320800"/>
            <a:ext cx="1600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cs typeface="Arial" panose="020B0604020202020204" pitchFamily="34" charset="0"/>
              </a:rPr>
              <a:t>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>
            <a:extLst>
              <a:ext uri="{FF2B5EF4-FFF2-40B4-BE49-F238E27FC236}">
                <a16:creationId xmlns:a16="http://schemas.microsoft.com/office/drawing/2014/main" id="{CF49849A-E8FC-4110-BFB5-68B281D73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0F4B3B-CAB1-4F7C-A5F2-DAC5848F6E00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4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437630AA-2CB7-492C-AAB9-78A1A7F1A3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600">
                <a:latin typeface="Scramble" panose="020B0603050302020204" pitchFamily="34" charset="0"/>
              </a:rPr>
              <a:t>AGONISE</a:t>
            </a:r>
          </a:p>
        </p:txBody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83569E89-2DB3-4793-8A70-559FC3E1FF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229600" cy="68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/>
              <a:t>THAT’</a:t>
            </a:r>
            <a:r>
              <a:rPr lang="en-US" altLang="ja-JP" sz="3600"/>
              <a:t>S IT! THE DIFFICULT BINGOS:</a:t>
            </a:r>
            <a:endParaRPr lang="en-US" altLang="en-US" sz="3600"/>
          </a:p>
        </p:txBody>
      </p:sp>
      <p:sp>
        <p:nvSpPr>
          <p:cNvPr id="50181" name="Text Box 4">
            <a:extLst>
              <a:ext uri="{FF2B5EF4-FFF2-40B4-BE49-F238E27FC236}">
                <a16:creationId xmlns:a16="http://schemas.microsoft.com/office/drawing/2014/main" id="{3930E821-9622-48AC-A583-321D9B5DE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2935288"/>
            <a:ext cx="6553200" cy="217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latin typeface="Scramble" panose="020B0603050302020204" pitchFamily="34" charset="0"/>
              </a:rPr>
              <a:t>COINAGES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5400">
                <a:latin typeface="Scramble" panose="020B0603050302020204" pitchFamily="34" charset="0"/>
              </a:rPr>
              <a:t>ANGINOSE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>
            <a:extLst>
              <a:ext uri="{FF2B5EF4-FFF2-40B4-BE49-F238E27FC236}">
                <a16:creationId xmlns:a16="http://schemas.microsoft.com/office/drawing/2014/main" id="{4DC0324C-FD43-46EB-9922-BF71C8FBB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62EE79-83AE-41F8-A4DC-031CA5646FF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4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EC67519C-AC34-4BE5-9146-387B4F3492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6600">
                <a:latin typeface="Scramble" panose="020B0603050302020204" pitchFamily="34" charset="0"/>
              </a:rPr>
              <a:t>AGONISE</a:t>
            </a:r>
          </a:p>
        </p:txBody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6F7F83D9-7C0F-4216-B89F-C9C1C549A8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9200" y="3352800"/>
            <a:ext cx="7620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4400"/>
              <a:t>		WHAT WAS THAT MNEMONIC PHRASE?</a:t>
            </a:r>
          </a:p>
        </p:txBody>
      </p:sp>
      <p:pic>
        <p:nvPicPr>
          <p:cNvPr id="5" name="jeop174.wav">
            <a:hlinkClick r:id="" action="ppaction://media"/>
            <a:extLst>
              <a:ext uri="{FF2B5EF4-FFF2-40B4-BE49-F238E27FC236}">
                <a16:creationId xmlns:a16="http://schemas.microsoft.com/office/drawing/2014/main" id="{91403822-960D-4B0B-90A3-8A09E17B6B10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3325" y="6613525"/>
            <a:ext cx="2444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34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Number Placeholder 5">
            <a:extLst>
              <a:ext uri="{FF2B5EF4-FFF2-40B4-BE49-F238E27FC236}">
                <a16:creationId xmlns:a16="http://schemas.microsoft.com/office/drawing/2014/main" id="{CCC2ED40-E32F-454B-8D99-E97CAC548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4592F7B-8F51-4AF5-A49D-8DE7F3A9C497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4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32D27824-C981-4EAF-91BD-5AE1B8DEB7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7200" dirty="0">
                <a:latin typeface="Scramble" panose="020B0603050302020204" pitchFamily="34" charset="0"/>
              </a:rPr>
              <a:t>AGONISE</a:t>
            </a:r>
          </a:p>
        </p:txBody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99F0EA17-0C28-42FA-913A-01A8F10A93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1325" y="1143000"/>
            <a:ext cx="89154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5400"/>
              <a:t>*ouR SCRaBBLiNG DaZe</a:t>
            </a:r>
          </a:p>
        </p:txBody>
      </p:sp>
      <p:pic>
        <p:nvPicPr>
          <p:cNvPr id="54277" name="Picture 5">
            <a:extLst>
              <a:ext uri="{FF2B5EF4-FFF2-40B4-BE49-F238E27FC236}">
                <a16:creationId xmlns:a16="http://schemas.microsoft.com/office/drawing/2014/main" id="{128549BB-6839-4261-A9A9-FC221E3E4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5419725" cy="406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8" name="Text Box 5">
            <a:extLst>
              <a:ext uri="{FF2B5EF4-FFF2-40B4-BE49-F238E27FC236}">
                <a16:creationId xmlns:a16="http://schemas.microsoft.com/office/drawing/2014/main" id="{675F120E-B697-4588-A0E4-7966EB044E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257925"/>
            <a:ext cx="4114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*CoNSoNaNTS oNLY</a:t>
            </a:r>
            <a:endParaRPr lang="en-US" altLang="en-US" sz="18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459E5EA-AEC9-4CF2-B7A8-E84FB23F5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C9B59-312B-4DF9-B8D3-F1F270DD35AB}" type="slidenum">
              <a:rPr lang="en-US" altLang="en-US" smtClean="0"/>
              <a:pPr/>
              <a:t>29</a:t>
            </a:fld>
            <a:endParaRPr lang="en-US" alt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EA8637-B9EF-4434-A80B-9718A5CB62D4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035050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7200" kern="0" dirty="0">
                <a:latin typeface="Scramble" panose="020B0603050302020204" pitchFamily="34" charset="0"/>
              </a:rPr>
              <a:t>AGONISE.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D4EC99-1CCF-49DA-ABC9-FC83BDFB6C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2708276"/>
            <a:ext cx="8883869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748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0E6ADE3-9E9C-40D2-9991-A615C29FF597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082768"/>
            <a:ext cx="7772400" cy="14700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7200" kern="0" dirty="0">
                <a:latin typeface="Scramble" panose="020B0603050302020204" pitchFamily="34" charset="0"/>
              </a:rPr>
              <a:t>AEGINOS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5FE4D4-97B9-0BF9-5521-1B0501A75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/>
          <a:p>
            <a:pPr>
              <a:defRPr/>
            </a:pPr>
            <a:fld id="{D6BC56AB-27EB-4C89-8324-6AEBE635174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FA2E22-60EC-F1E5-1EA6-202561039A63}"/>
              </a:ext>
            </a:extLst>
          </p:cNvPr>
          <p:cNvSpPr txBox="1"/>
          <p:nvPr/>
        </p:nvSpPr>
        <p:spPr>
          <a:xfrm>
            <a:off x="1780220" y="4817593"/>
            <a:ext cx="5553783" cy="10144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chemeClr val="tx2"/>
                </a:solidFill>
                <a:latin typeface="+mj-lt"/>
              </a:rPr>
              <a:t>   When you see the “ESCAPE KEY” ICON            check speaker notes for additional information 	by hitting the escape key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DE0A72-9502-C23F-A552-9FE8D0AC288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091" b="89773" l="8642" r="8888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11919" y="4287818"/>
            <a:ext cx="591966" cy="64633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237B2B8-23BD-5878-7F85-4830D99850F2}"/>
              </a:ext>
            </a:extLst>
          </p:cNvPr>
          <p:cNvSpPr txBox="1"/>
          <p:nvPr/>
        </p:nvSpPr>
        <p:spPr>
          <a:xfrm>
            <a:off x="950837" y="3454835"/>
            <a:ext cx="727876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b="0" i="0" u="none" dirty="0">
                <a:solidFill>
                  <a:schemeClr val="tx2"/>
                </a:solidFill>
                <a:latin typeface="+mj-lt"/>
              </a:rPr>
              <a:t>Use PowerPoint or Keynote in  FULL SCREEN “SLIDE SHOW” mode    	on your LAPTOP or DESKTOP for best results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C78147-8670-5037-2C0C-D08032C94AF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3115" y="2800582"/>
            <a:ext cx="554554" cy="59208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B46CF3-7A95-F185-47DB-724978AF00C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6120"/>
          <a:stretch/>
        </p:blipFill>
        <p:spPr>
          <a:xfrm>
            <a:off x="1783441" y="2716954"/>
            <a:ext cx="640059" cy="73788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4157FC-77C9-8838-C71A-5A3F5FCBE7CE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68436" y="2667000"/>
            <a:ext cx="832884" cy="83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9950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>
            <a:extLst>
              <a:ext uri="{FF2B5EF4-FFF2-40B4-BE49-F238E27FC236}">
                <a16:creationId xmlns:a16="http://schemas.microsoft.com/office/drawing/2014/main" id="{1A5F7F69-9D68-407D-92FF-73CD67EA2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7DE4025-CBA0-4E2F-881E-8D7EF20400D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400"/>
          </a:p>
        </p:txBody>
      </p:sp>
      <p:pic>
        <p:nvPicPr>
          <p:cNvPr id="56323" name="Picture 4">
            <a:extLst>
              <a:ext uri="{FF2B5EF4-FFF2-40B4-BE49-F238E27FC236}">
                <a16:creationId xmlns:a16="http://schemas.microsoft.com/office/drawing/2014/main" id="{C7D8A27A-528D-41F9-9851-FD2BB38E94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24100" y="1219200"/>
            <a:ext cx="450532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>
            <a:extLst>
              <a:ext uri="{FF2B5EF4-FFF2-40B4-BE49-F238E27FC236}">
                <a16:creationId xmlns:a16="http://schemas.microsoft.com/office/drawing/2014/main" id="{C989268D-B064-48DD-98F1-2435905B9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1D8CE3B-2850-4E14-BA74-256B5522580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F0236439-CE2C-4E8A-862E-3211F3E806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2743200"/>
            <a:ext cx="9067800" cy="175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 dirty="0"/>
              <a:t>	   OF THE TWO 7-LETTER WORDS,      </a:t>
            </a:r>
          </a:p>
          <a:p>
            <a:pPr eaLnBrk="1" hangingPunct="1">
              <a:buFontTx/>
              <a:buNone/>
            </a:pPr>
            <a:r>
              <a:rPr lang="en-US" altLang="en-US" sz="3600" dirty="0"/>
              <a:t>WHICH BINGO STEM WILL WE CHOOSE </a:t>
            </a:r>
          </a:p>
          <a:p>
            <a:pPr eaLnBrk="1" hangingPunct="1">
              <a:buFontTx/>
              <a:buNone/>
            </a:pPr>
            <a:r>
              <a:rPr lang="en-US" altLang="en-US" sz="3600" dirty="0"/>
              <a:t>		    FOR THIS ALPHAGRAM?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A13280E-1BF7-437B-B67D-821E99F37D36}"/>
              </a:ext>
            </a:extLst>
          </p:cNvPr>
          <p:cNvSpPr txBox="1">
            <a:spLocks noChangeArrowheads="1"/>
          </p:cNvSpPr>
          <p:nvPr/>
        </p:nvSpPr>
        <p:spPr>
          <a:xfrm>
            <a:off x="685800" y="1082768"/>
            <a:ext cx="7772400" cy="14700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MS PGothic" panose="020B0600070205080204" pitchFamily="34" charset="-128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MS PGothic" panose="020B0600070205080204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7200" kern="0" dirty="0">
                <a:latin typeface="Scramble" panose="020B0603050302020204" pitchFamily="34" charset="0"/>
              </a:rPr>
              <a:t>AEGINOS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DAADC914-6D2B-4AC7-AE44-71E88A297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589713"/>
            <a:ext cx="2133600" cy="47625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BC6906-0669-4262-B9D1-15C0F2BCA0C6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CFCEA55-0461-4F80-8988-AD74835FC3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eaLnBrk="1" hangingPunct="1"/>
            <a:r>
              <a:rPr lang="en-US" altLang="en-US" sz="5400">
                <a:solidFill>
                  <a:schemeClr val="tx1"/>
                </a:solidFill>
                <a:latin typeface="Scramble" panose="020B0603050302020204" pitchFamily="34" charset="0"/>
              </a:rPr>
              <a:t>AEGINOS</a:t>
            </a:r>
            <a:endParaRPr lang="en-US" altLang="en-US" sz="4800">
              <a:latin typeface="Scramble" panose="020B0603050302020204" pitchFamily="34" charset="0"/>
            </a:endParaRPr>
          </a:p>
        </p:txBody>
      </p:sp>
      <p:sp>
        <p:nvSpPr>
          <p:cNvPr id="7172" name="Text Box 5">
            <a:extLst>
              <a:ext uri="{FF2B5EF4-FFF2-40B4-BE49-F238E27FC236}">
                <a16:creationId xmlns:a16="http://schemas.microsoft.com/office/drawing/2014/main" id="{D5380240-8A96-4C65-9824-C1612A1B1A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1676400"/>
            <a:ext cx="2286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>
                <a:solidFill>
                  <a:srgbClr val="6D49CC"/>
                </a:solidFill>
              </a:rPr>
              <a:t>I-ON-SEA + G SOIGNE + A EASING + O</a:t>
            </a:r>
            <a:endParaRPr lang="en-US" altLang="en-US" sz="2000">
              <a:solidFill>
                <a:srgbClr val="6D49CC"/>
              </a:solidFill>
            </a:endParaRPr>
          </a:p>
        </p:txBody>
      </p:sp>
      <p:sp>
        <p:nvSpPr>
          <p:cNvPr id="130055" name="Rectangle 7">
            <a:extLst>
              <a:ext uri="{FF2B5EF4-FFF2-40B4-BE49-F238E27FC236}">
                <a16:creationId xmlns:a16="http://schemas.microsoft.com/office/drawing/2014/main" id="{09D19E03-25DC-4E1E-BC10-871AAA3E5A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219200"/>
            <a:ext cx="6858000" cy="205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6600" dirty="0">
                <a:latin typeface="Scramble" panose="020B0603050302020204" pitchFamily="34" charset="0"/>
              </a:rPr>
              <a:t>AGONIES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6600" dirty="0">
                <a:latin typeface="Scramble" panose="020B0603050302020204" pitchFamily="34" charset="0"/>
              </a:rPr>
              <a:t>AGONISE</a:t>
            </a:r>
          </a:p>
        </p:txBody>
      </p:sp>
      <p:pic>
        <p:nvPicPr>
          <p:cNvPr id="7175" name="Picture 14" descr="skiier">
            <a:extLst>
              <a:ext uri="{FF2B5EF4-FFF2-40B4-BE49-F238E27FC236}">
                <a16:creationId xmlns:a16="http://schemas.microsoft.com/office/drawing/2014/main" id="{72ABD71C-5652-48F6-9FC4-741CE7DC9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" y="3505200"/>
            <a:ext cx="2390775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15" descr="AEGINOS of defeat">
            <a:extLst>
              <a:ext uri="{FF2B5EF4-FFF2-40B4-BE49-F238E27FC236}">
                <a16:creationId xmlns:a16="http://schemas.microsoft.com/office/drawing/2014/main" id="{A77E9555-E1BE-4065-8E61-8C93C848F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24175" y="4070350"/>
            <a:ext cx="2971800" cy="202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16" descr="more ski AEGINOS">
            <a:extLst>
              <a:ext uri="{FF2B5EF4-FFF2-40B4-BE49-F238E27FC236}">
                <a16:creationId xmlns:a16="http://schemas.microsoft.com/office/drawing/2014/main" id="{3CB0F7B7-EB9C-4DC4-B85A-B3D882F86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62675" y="4567238"/>
            <a:ext cx="26670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8" name="TextBox 1">
            <a:extLst>
              <a:ext uri="{FF2B5EF4-FFF2-40B4-BE49-F238E27FC236}">
                <a16:creationId xmlns:a16="http://schemas.microsoft.com/office/drawing/2014/main" id="{C8EADA56-7580-4B30-8FDD-558873246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3581400"/>
            <a:ext cx="5638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OF THESE TWO WORDS, LET</a:t>
            </a:r>
            <a:r>
              <a:rPr lang="ja-JP" altLang="en-US" sz="1800"/>
              <a:t>’</a:t>
            </a:r>
            <a:r>
              <a:rPr lang="en-US" altLang="ja-JP" sz="1800"/>
              <a:t>S CHOOSE…</a:t>
            </a:r>
            <a:endParaRPr lang="en-US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250" autoRev="1" fill="remove"/>
                                        <p:tgtEl>
                                          <p:spTgt spid="130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250" autoRev="1" fill="remove"/>
                                        <p:tgtEl>
                                          <p:spTgt spid="130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250" autoRev="1" fill="remove"/>
                                        <p:tgtEl>
                                          <p:spTgt spid="130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250" autoRev="1" fill="remove"/>
                                        <p:tgtEl>
                                          <p:spTgt spid="1300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7DAFE4C1-3C07-4F0F-A1A9-154A2F721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AF3B5E9-3057-49F8-99F3-D4D46D2B3CD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0FC2C62C-0837-4D92-8240-990054A4BA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7200">
                <a:latin typeface="Scramble" panose="020B0603050302020204" pitchFamily="34" charset="0"/>
              </a:rPr>
              <a:t>AGONISE</a:t>
            </a:r>
          </a:p>
        </p:txBody>
      </p:sp>
      <p:sp>
        <p:nvSpPr>
          <p:cNvPr id="9220" name="Rectangle 7">
            <a:extLst>
              <a:ext uri="{FF2B5EF4-FFF2-40B4-BE49-F238E27FC236}">
                <a16:creationId xmlns:a16="http://schemas.microsoft.com/office/drawing/2014/main" id="{94582C8F-5086-4B11-B943-258B79FC60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590800"/>
            <a:ext cx="7315200" cy="1828801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600"/>
              <a:t> 	  WHAT MNEMONIC PHRASE          	   CAN WE ASSOCIATE                          	WITH THIS BINGO STEM?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>
            <a:extLst>
              <a:ext uri="{FF2B5EF4-FFF2-40B4-BE49-F238E27FC236}">
                <a16:creationId xmlns:a16="http://schemas.microsoft.com/office/drawing/2014/main" id="{3EA4B6DB-C602-4EEB-B731-0C0ACDC22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89844C5-C093-4875-B816-F039359DECEC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5E55E5E5-74BF-4080-846B-5338C8C7D8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7200">
                <a:latin typeface="Scramble" panose="020B0603050302020204" pitchFamily="34" charset="0"/>
              </a:rPr>
              <a:t>AGONISE</a:t>
            </a:r>
          </a:p>
        </p:txBody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3A513ED3-471B-4B5B-B718-239D37927B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7675" y="1143000"/>
            <a:ext cx="89154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5400"/>
              <a:t>*ouR SCRaBBLiNG DaZe</a:t>
            </a:r>
          </a:p>
        </p:txBody>
      </p:sp>
      <p:pic>
        <p:nvPicPr>
          <p:cNvPr id="11269" name="Picture 5">
            <a:extLst>
              <a:ext uri="{FF2B5EF4-FFF2-40B4-BE49-F238E27FC236}">
                <a16:creationId xmlns:a16="http://schemas.microsoft.com/office/drawing/2014/main" id="{C5CE5629-69E2-48B1-8B75-841DB47B37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8800" y="2057400"/>
            <a:ext cx="5419725" cy="406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5">
            <a:extLst>
              <a:ext uri="{FF2B5EF4-FFF2-40B4-BE49-F238E27FC236}">
                <a16:creationId xmlns:a16="http://schemas.microsoft.com/office/drawing/2014/main" id="{BCF9CCC1-E9C5-4145-A19D-81100917F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257925"/>
            <a:ext cx="8077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800"/>
              <a:t>*CoNSoNaNTS oNLY</a:t>
            </a:r>
            <a:endParaRPr lang="en-US" altLang="en-US" sz="1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68C285BD-9B3E-4DED-9692-CCBC3D8A2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D53983-0B05-44C4-9BD0-0DA4B1F04C0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1519B9C8-6422-4007-9C1D-50250C206C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" y="914400"/>
            <a:ext cx="9067800" cy="3581400"/>
          </a:xfrm>
        </p:spPr>
        <p:txBody>
          <a:bodyPr/>
          <a:lstStyle/>
          <a:p>
            <a:pPr eaLnBrk="1" hangingPunct="1"/>
            <a:r>
              <a:rPr lang="en-US" altLang="en-US" sz="7200">
                <a:latin typeface="Scramble" panose="020B0603050302020204" pitchFamily="34" charset="0"/>
              </a:rPr>
              <a:t>AGONISE</a:t>
            </a:r>
            <a:br>
              <a:rPr lang="en-US" altLang="en-US" sz="7200">
                <a:latin typeface="Scramble" panose="020B0603050302020204" pitchFamily="34" charset="0"/>
              </a:rPr>
            </a:br>
            <a:r>
              <a:rPr lang="en-US" altLang="en-US" sz="7200">
                <a:latin typeface="Scramble" panose="020B0603050302020204" pitchFamily="34" charset="0"/>
              </a:rPr>
              <a:t>S</a:t>
            </a:r>
            <a:br>
              <a:rPr lang="en-US" altLang="en-US" sz="7200">
                <a:latin typeface="Scramble" panose="020B0603050302020204" pitchFamily="34" charset="0"/>
              </a:rPr>
            </a:br>
            <a:br>
              <a:rPr lang="en-US" altLang="en-US" sz="7200">
                <a:latin typeface="Scramble" panose="020B0603050302020204" pitchFamily="34" charset="0"/>
              </a:rPr>
            </a:br>
            <a:endParaRPr lang="en-US" altLang="en-US" sz="7200">
              <a:latin typeface="Scramble" panose="020B0603050302020204" pitchFamily="34" charset="0"/>
            </a:endParaRPr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18D78518-1CCD-44C2-9B7A-71A053A565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4038600"/>
            <a:ext cx="91440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7200">
                <a:latin typeface="Scramble" panose="020B0603050302020204" pitchFamily="34" charset="0"/>
              </a:rPr>
              <a:t>AEGINOSS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4A4A6B-1649-4C20-93C7-35A106460319}"/>
              </a:ext>
            </a:extLst>
          </p:cNvPr>
          <p:cNvSpPr txBox="1"/>
          <p:nvPr/>
        </p:nvSpPr>
        <p:spPr>
          <a:xfrm>
            <a:off x="3352800" y="5715000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+mj-lt"/>
              </a:rPr>
              <a:t>ONE 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9138BC01-B5EE-40DC-BC98-BEA732B2B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EA15D7-352F-4EFA-8C13-9300EB2BA96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49D7B37-F30D-487D-908B-C82E5565E7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4800">
                <a:latin typeface="Scramble" panose="020B0603050302020204" pitchFamily="34" charset="0"/>
              </a:rPr>
              <a:t>AEGINOSS</a:t>
            </a: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673E0F1C-DD12-42A9-9806-50A8EF41A9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7848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6600">
                <a:latin typeface="Scramble" panose="020B0603050302020204" pitchFamily="34" charset="0"/>
              </a:rPr>
              <a:t>AGONISES</a:t>
            </a:r>
          </a:p>
        </p:txBody>
      </p:sp>
      <p:pic>
        <p:nvPicPr>
          <p:cNvPr id="15365" name="Picture 16" descr="more ski AEGINOS">
            <a:extLst>
              <a:ext uri="{FF2B5EF4-FFF2-40B4-BE49-F238E27FC236}">
                <a16:creationId xmlns:a16="http://schemas.microsoft.com/office/drawing/2014/main" id="{AC7510EE-0D4E-4933-BE76-22A5E5FBDC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00400" y="3352800"/>
            <a:ext cx="266700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83F241D-E9B2-4A1F-A240-935FA2487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1320225"/>
            <a:ext cx="1066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 dirty="0">
                <a:cs typeface="Arial" panose="020B0604020202020204" pitchFamily="34" charset="0"/>
              </a:rPr>
              <a:t>_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efault Design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607</Words>
  <Application>Microsoft Macintosh PowerPoint</Application>
  <PresentationFormat>On-screen Show (4:3)</PresentationFormat>
  <Paragraphs>202</Paragraphs>
  <Slides>30</Slides>
  <Notes>30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Scramble</vt:lpstr>
      <vt:lpstr>ＭＳ Ｐゴシック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AEGINOS</vt:lpstr>
      <vt:lpstr>AGONISE</vt:lpstr>
      <vt:lpstr>AGONISE</vt:lpstr>
      <vt:lpstr>AGONISE S  </vt:lpstr>
      <vt:lpstr>AEGINOSS</vt:lpstr>
      <vt:lpstr>AGONISE C  </vt:lpstr>
      <vt:lpstr>ACEGINOS</vt:lpstr>
      <vt:lpstr>AGONISE R  </vt:lpstr>
      <vt:lpstr>AEGINORS</vt:lpstr>
      <vt:lpstr>AGONISE B  </vt:lpstr>
      <vt:lpstr>ABEGINOS</vt:lpstr>
      <vt:lpstr>AGONISE L  </vt:lpstr>
      <vt:lpstr>AEGILNOS</vt:lpstr>
      <vt:lpstr>AGONISE N  </vt:lpstr>
      <vt:lpstr>AEGINNOS</vt:lpstr>
      <vt:lpstr>AGONISE G  </vt:lpstr>
      <vt:lpstr>AEGGINOS</vt:lpstr>
      <vt:lpstr>AGONISE D  </vt:lpstr>
      <vt:lpstr>ADEGINOS</vt:lpstr>
      <vt:lpstr>AGONISE Z </vt:lpstr>
      <vt:lpstr>AEGINOSZ</vt:lpstr>
      <vt:lpstr>AGONISE</vt:lpstr>
      <vt:lpstr>AGONISE</vt:lpstr>
      <vt:lpstr>AGONISE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2024-08-09T00:48:48Z</dcterms:created>
  <dcterms:modified xsi:type="dcterms:W3CDTF">2024-08-09T11:03:14Z</dcterms:modified>
</cp:coreProperties>
</file>