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405" r:id="rId3"/>
    <p:sldId id="406" r:id="rId4"/>
    <p:sldId id="257" r:id="rId5"/>
    <p:sldId id="259" r:id="rId6"/>
    <p:sldId id="260" r:id="rId7"/>
    <p:sldId id="261" r:id="rId8"/>
    <p:sldId id="392" r:id="rId9"/>
    <p:sldId id="363" r:id="rId10"/>
    <p:sldId id="391" r:id="rId11"/>
    <p:sldId id="364" r:id="rId12"/>
    <p:sldId id="397" r:id="rId13"/>
    <p:sldId id="365" r:id="rId14"/>
    <p:sldId id="388" r:id="rId15"/>
    <p:sldId id="366" r:id="rId16"/>
    <p:sldId id="386" r:id="rId17"/>
    <p:sldId id="367" r:id="rId18"/>
    <p:sldId id="384" r:id="rId19"/>
    <p:sldId id="368" r:id="rId20"/>
    <p:sldId id="398" r:id="rId21"/>
    <p:sldId id="369" r:id="rId22"/>
    <p:sldId id="399" r:id="rId23"/>
    <p:sldId id="370" r:id="rId24"/>
    <p:sldId id="400" r:id="rId25"/>
    <p:sldId id="371" r:id="rId26"/>
    <p:sldId id="362" r:id="rId27"/>
    <p:sldId id="372" r:id="rId28"/>
    <p:sldId id="401" r:id="rId29"/>
    <p:sldId id="373" r:id="rId30"/>
    <p:sldId id="394" r:id="rId31"/>
    <p:sldId id="299" r:id="rId32"/>
    <p:sldId id="300" r:id="rId33"/>
    <p:sldId id="419" r:id="rId34"/>
    <p:sldId id="403" r:id="rId35"/>
    <p:sldId id="418" r:id="rId36"/>
    <p:sldId id="302" r:id="rId37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39"/>
    </p:embeddedFont>
    <p:embeddedFont>
      <p:font typeface="Scramble" panose="020B0603050302020204" pitchFamily="34" charset="0"/>
      <p:regular r:id="rId40"/>
    </p:embeddedFont>
    <p:embeddedFont>
      <p:font typeface="Tahoma" panose="020B0604030504040204" pitchFamily="34" charset="0"/>
      <p:regular r:id="rId41"/>
      <p:bold r:id="rId4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9A84"/>
    <a:srgbClr val="535246"/>
    <a:srgbClr val="E2DA93"/>
    <a:srgbClr val="454625"/>
    <a:srgbClr val="D7E1E6"/>
    <a:srgbClr val="5066B2"/>
    <a:srgbClr val="CB897B"/>
    <a:srgbClr val="D3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578" autoAdjust="0"/>
  </p:normalViewPr>
  <p:slideViewPr>
    <p:cSldViewPr>
      <p:cViewPr varScale="1">
        <p:scale>
          <a:sx n="109" d="100"/>
          <a:sy n="109" d="100"/>
        </p:scale>
        <p:origin x="22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ECA4974-E417-4A23-AA5F-700400D924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2B866BF-050B-48C4-B213-ACED0732C93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8F0EBE4-BF93-4919-B2F5-87CA3F67C4D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3336E093-5E7B-4654-A73C-C8AD5764B96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BFB0857-4647-4344-A609-8FD9E8F97A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C3048848-1B4D-41DB-8122-B9736D5FEC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B52161F-0360-42DF-AF54-5012ACA944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F95406D-A83C-4A14-9FAB-581E483E8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3BD5E1-F98D-4813-A0D8-D4A7AEFF6517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EBA1B0B-71B7-4031-AC94-A811DE005A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C6CCA9-D2F4-406F-9830-5586EABB0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6AB41B52-9B4D-4AA0-A563-E83D49D25F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05DE8A-EF7F-4303-9422-9D7FF32C7C21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4DB3F7E-5448-45E8-A9B0-2821413032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3246A09-3ED9-4C1D-A619-FE2825D4C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u="sng" dirty="0">
                <a:latin typeface="Arial" panose="020B0604020202020204" pitchFamily="34" charset="0"/>
              </a:rPr>
              <a:t>.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8CF58BB5-E4F9-4B82-9A8F-94E7B61B5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4A85A6-6FA5-45FB-87FF-90C7CEB580EE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CB95C1F-8AF9-4701-8784-3888E559B1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64ECE09-3DFD-4892-8D81-DE6F5AED3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97E8016-D2FF-49E1-B743-D62F3D5CB3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1A2EF4-A480-4765-B51C-2716AE5D139F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FF89EFF-ED0E-46DC-B008-B38DE59D6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6822CEF-2272-49E5-B4DF-CC5B5FE6D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AIRIEST</a:t>
            </a:r>
            <a:r>
              <a:rPr lang="en-US" altLang="en-US" dirty="0">
                <a:latin typeface="Arial" panose="020B0604020202020204" pitchFamily="34" charset="0"/>
              </a:rPr>
              <a:t>:  *</a:t>
            </a:r>
            <a:r>
              <a:rPr lang="en-US" altLang="en-US" b="0" u="none" dirty="0">
                <a:latin typeface="Arial" panose="020B0604020202020204" pitchFamily="34" charset="0"/>
              </a:rPr>
              <a:t>ZaX </a:t>
            </a:r>
            <a:r>
              <a:rPr lang="en-US" altLang="en-US" b="0" u="none" dirty="0" err="1">
                <a:latin typeface="Arial" panose="020B0604020202020204" pitchFamily="34" charset="0"/>
              </a:rPr>
              <a:t>iNHaLeS</a:t>
            </a:r>
            <a:r>
              <a:rPr lang="en-US" altLang="en-US" b="0" u="none" dirty="0">
                <a:latin typeface="Arial" panose="020B0604020202020204" pitchFamily="34" charset="0"/>
              </a:rPr>
              <a:t> </a:t>
            </a:r>
            <a:r>
              <a:rPr lang="en-US" altLang="en-US" b="0" u="none" dirty="0" err="1">
                <a:latin typeface="Arial" panose="020B0604020202020204" pitchFamily="34" charset="0"/>
              </a:rPr>
              <a:t>oPiuM</a:t>
            </a:r>
            <a:r>
              <a:rPr lang="en-US" altLang="en-US" b="0" u="none" dirty="0">
                <a:latin typeface="Arial" panose="020B0604020202020204" pitchFamily="34" charset="0"/>
              </a:rPr>
              <a:t> </a:t>
            </a:r>
            <a:r>
              <a:rPr lang="en-US" altLang="en-US" b="0" u="none" dirty="0" err="1">
                <a:latin typeface="Arial" panose="020B0604020202020204" pitchFamily="34" charset="0"/>
              </a:rPr>
              <a:t>aiRFLoW</a:t>
            </a:r>
            <a:r>
              <a:rPr lang="en-US" altLang="en-US" b="0" u="none" dirty="0">
                <a:latin typeface="Arial" panose="020B0604020202020204" pitchFamily="34" charset="0"/>
              </a:rPr>
              <a:t>  </a:t>
            </a:r>
            <a:r>
              <a:rPr lang="en-US" altLang="en-US" dirty="0">
                <a:latin typeface="Arial" panose="020B0604020202020204" pitchFamily="34" charset="0"/>
              </a:rPr>
              <a:t>(*CoNSoNaNTS oNLY)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HASTIER</a:t>
            </a:r>
            <a:r>
              <a:rPr lang="en-US" altLang="en-US" dirty="0">
                <a:latin typeface="Arial" panose="020B0604020202020204" pitchFamily="34" charset="0"/>
              </a:rPr>
              <a:t>: “PC? I WARNED YOU” 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93AA531-029B-4C36-BB73-6B28C1F73A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4E4E84-A4B0-4394-B18D-6F94518B701A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717FC48-9E8F-4D18-9B23-60FCA69AF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21B4D49-BA11-4719-AC26-F15ADDE3D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346D181-F9FA-481E-A469-E37FC5DEE9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10B30A-0BAF-4C7B-AD90-91F1FD720DCB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F2DBA41-C765-4B9C-B923-07D56300D0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916F2EB-BE3C-4965-BD17-1660615FE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WAITERS: </a:t>
            </a:r>
            <a:r>
              <a:rPr lang="en-US" altLang="en-US" dirty="0">
                <a:latin typeface="Arial" panose="020B0604020202020204" pitchFamily="34" charset="0"/>
              </a:rPr>
              <a:t>“HIRED MEN TAKE TIPS”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HASTIER</a:t>
            </a:r>
            <a:r>
              <a:rPr lang="en-US" altLang="en-US" dirty="0">
                <a:latin typeface="Arial" panose="020B0604020202020204" pitchFamily="34" charset="0"/>
              </a:rPr>
              <a:t>: “PC? I WARNED YOU”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E49F2A5-10CA-4BD2-88F5-8C7391D5F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580223-1DE9-43C6-875C-EE0388F615EC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2AD0D89-5B49-4750-9A6B-6132EDFCA6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A27E294-09EE-4FDC-A152-BD749AA96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67C28A4B-EF0F-4FF6-B249-AA61162EF8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9633E2-9F91-499C-BFFD-58F9CD05B5D3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9EFF60E-3396-4774-8D98-FB4740E5A5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0C9739C-9063-4361-9EC0-EE0A7228F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45F55ED-9C24-4E29-B718-B1F428B308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71E9D5-C347-43E1-BF8A-AAF5357A87D4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2AC174B-6834-4378-AFEC-1A70C9377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A4D0B7D-B7C6-4313-A5A9-4AA7D53BF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3DAB40B7-D3B6-46C3-8AFF-84455F416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ACCDAA-186D-481D-B144-774A29A1772C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9B3E646-DA79-47A3-BD02-C9D40F192B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843D121-911B-4DDD-A926-7B75BC7BA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TARRIES: “</a:t>
            </a:r>
            <a:r>
              <a:rPr lang="en-US" altLang="en-US" dirty="0">
                <a:latin typeface="Arial" panose="020B0604020202020204" pitchFamily="34" charset="0"/>
              </a:rPr>
              <a:t>BELCHER WON’T SPLIT”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HASTIER</a:t>
            </a:r>
            <a:r>
              <a:rPr lang="en-US" altLang="en-US" dirty="0">
                <a:latin typeface="Arial" panose="020B0604020202020204" pitchFamily="34" charset="0"/>
              </a:rPr>
              <a:t>: “PC? I WARNED YOU” 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EADCC57-22D6-4BAC-8782-82B819428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B3A0BC-F876-459D-AAF7-1BB422474C19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865F479-4BCA-4AA9-ABCB-389EBAB9D3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60C9571-85E0-4AC7-8E6E-074394B16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F95406D-A83C-4A14-9FAB-581E483E8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3BD5E1-F98D-4813-A0D8-D4A7AEFF6517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EBA1B0B-71B7-4031-AC94-A811DE005A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C6CCA9-D2F4-406F-9830-5586EABB0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1669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EAE9C62E-09C0-4938-8280-91BC02858E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4A9E60-AF8E-40EC-BC6F-D7389413379D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891AA7C-BE46-4FA9-B84A-255B741B62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C9F0618-5CAC-440A-848A-8561FADAE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NASTIER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dirty="0">
                <a:latin typeface="Arial" panose="020B0604020202020204" pitchFamily="34" charset="0"/>
              </a:rPr>
              <a:t>W</a:t>
            </a:r>
            <a:r>
              <a:rPr lang="en-US" altLang="en-US" b="0" dirty="0">
                <a:solidFill>
                  <a:srgbClr val="00B0F0"/>
                </a:solidFill>
                <a:latin typeface="Arial" panose="020B0604020202020204" pitchFamily="34" charset="0"/>
              </a:rPr>
              <a:t>I</a:t>
            </a:r>
            <a:r>
              <a:rPr lang="en-US" altLang="en-US" b="0" dirty="0">
                <a:latin typeface="Arial" panose="020B0604020202020204" pitchFamily="34" charset="0"/>
              </a:rPr>
              <a:t>C</a:t>
            </a:r>
            <a:r>
              <a:rPr lang="en-US" altLang="en-US" b="0" dirty="0">
                <a:solidFill>
                  <a:srgbClr val="00B0F0"/>
                </a:solidFill>
                <a:latin typeface="Arial" panose="020B0604020202020204" pitchFamily="34" charset="0"/>
              </a:rPr>
              <a:t>K</a:t>
            </a:r>
            <a:r>
              <a:rPr lang="en-US" altLang="en-US" b="0" dirty="0">
                <a:latin typeface="Arial" panose="020B0604020202020204" pitchFamily="34" charset="0"/>
              </a:rPr>
              <a:t>ED H</a:t>
            </a:r>
            <a:r>
              <a:rPr lang="en-US" altLang="en-US" b="0" dirty="0">
                <a:solidFill>
                  <a:srgbClr val="00B0F0"/>
                </a:solidFill>
                <a:latin typeface="Arial" panose="020B0604020202020204" pitchFamily="34" charset="0"/>
              </a:rPr>
              <a:t>O</a:t>
            </a:r>
            <a:r>
              <a:rPr lang="en-US" altLang="en-US" b="0" dirty="0">
                <a:latin typeface="Arial" panose="020B0604020202020204" pitchFamily="34" charset="0"/>
              </a:rPr>
              <a:t>RRIB</a:t>
            </a:r>
            <a:r>
              <a:rPr lang="en-US" altLang="en-US" b="0" dirty="0">
                <a:solidFill>
                  <a:srgbClr val="00B0F0"/>
                </a:solidFill>
                <a:latin typeface="Arial" panose="020B0604020202020204" pitchFamily="34" charset="0"/>
              </a:rPr>
              <a:t>L</a:t>
            </a:r>
            <a:r>
              <a:rPr lang="en-US" altLang="en-US" b="0" dirty="0">
                <a:latin typeface="Arial" panose="020B0604020202020204" pitchFamily="34" charset="0"/>
              </a:rPr>
              <a:t>E F</a:t>
            </a:r>
            <a:r>
              <a:rPr lang="en-US" altLang="en-US" b="0" dirty="0">
                <a:solidFill>
                  <a:srgbClr val="00B0F0"/>
                </a:solidFill>
                <a:latin typeface="Arial" panose="020B0604020202020204" pitchFamily="34" charset="0"/>
              </a:rPr>
              <a:t>A</a:t>
            </a:r>
            <a:r>
              <a:rPr lang="en-US" altLang="en-US" b="0" dirty="0">
                <a:latin typeface="Arial" panose="020B0604020202020204" pitchFamily="34" charset="0"/>
              </a:rPr>
              <a:t>N</a:t>
            </a:r>
            <a:r>
              <a:rPr lang="en-US" altLang="en-US" b="0" dirty="0">
                <a:solidFill>
                  <a:srgbClr val="00B0F0"/>
                </a:solidFill>
                <a:latin typeface="Arial" panose="020B0604020202020204" pitchFamily="34" charset="0"/>
              </a:rPr>
              <a:t>G</a:t>
            </a:r>
            <a:r>
              <a:rPr lang="en-US" altLang="en-US" b="0" dirty="0">
                <a:latin typeface="Arial" panose="020B0604020202020204" pitchFamily="34" charset="0"/>
              </a:rPr>
              <a:t> STUMPS</a:t>
            </a:r>
            <a:r>
              <a:rPr lang="en-US" altLang="en-US" sz="1100" dirty="0">
                <a:latin typeface="Arial" panose="020B0604020202020204" pitchFamily="34" charset="0"/>
              </a:rPr>
              <a:t>!” 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HASTIER</a:t>
            </a:r>
            <a:r>
              <a:rPr lang="en-US" altLang="en-US" dirty="0">
                <a:latin typeface="Arial" panose="020B0604020202020204" pitchFamily="34" charset="0"/>
              </a:rPr>
              <a:t>: “PC? I WARNED YOU”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2156F077-68E3-4B8F-B652-087E21ABC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F48CFE-345A-4F62-914D-0E63A6B7A5E3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3D58E19-7EC2-4387-8A02-467EA5F05E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9E089ECA-F72C-471C-99BE-CE0A304BD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71697A1-89DD-4CA2-95A5-9776451ABF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CC4E5A-5CF6-47AD-868A-559372BA1E7C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CE0513A-F14A-4623-8112-AA30CEABD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FB55E79B-34CF-440B-9A25-30F145549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SERIATE: </a:t>
            </a:r>
            <a:r>
              <a:rPr lang="en-US" altLang="en-US" dirty="0">
                <a:latin typeface="Arial" panose="020B0604020202020204" pitchFamily="34" charset="0"/>
              </a:rPr>
              <a:t>“HELPED MY NEW TERMS”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HASTIER</a:t>
            </a:r>
            <a:r>
              <a:rPr lang="en-US" altLang="en-US" dirty="0">
                <a:latin typeface="Arial" panose="020B0604020202020204" pitchFamily="34" charset="0"/>
              </a:rPr>
              <a:t>: “PC? I WARNED YOU”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CDBCD12F-E17C-48CC-B353-562561B860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661C74-FFD9-41A9-A101-EEAD23D3D171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46654B2-8C2E-4663-991B-F236D5EDA7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7BB045B-0226-426D-9C6D-DD94ED149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A1F47FAD-72ED-48E2-8B5D-3A2B1A493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0E4A5D-A361-4178-869E-358D733271EA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8983996-19AB-4256-BB42-ECCDE2E7FF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284DC3A-3C4A-45B1-A6CB-86B7DAC59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TIRADES: </a:t>
            </a:r>
            <a:r>
              <a:rPr lang="en-US" altLang="en-US" dirty="0">
                <a:latin typeface="Arial" panose="020B0604020202020204" pitchFamily="34" charset="0"/>
              </a:rPr>
              <a:t>“WOMEN’S SPEECHES BLASTED MEN”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HASTIER</a:t>
            </a:r>
            <a:r>
              <a:rPr lang="en-US" altLang="en-US" dirty="0">
                <a:latin typeface="Arial" panose="020B0604020202020204" pitchFamily="34" charset="0"/>
              </a:rPr>
              <a:t>: “PC? I WARNED YOU”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03BF8A1-7E05-4905-B9F1-7993ABC09D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2587E7-E5D9-49BA-96A7-5AB2ABB35251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D5D66341-433E-40E1-ADEE-ACA0573232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5D4B8320-5191-48EC-B58A-7F4A677C0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75919640-A2B2-4CC1-9EF8-4D65F56E71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EEDB72-0E94-4388-B914-92CBAF45440E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ED825ADE-6B25-4C43-85D9-0A338CF48A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A41ADE3-1394-403A-A233-8430EC54A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8465017E-3516-4A65-9DF3-28DB911E3E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346E46-F3B5-4223-A5D5-490C53EAC292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9407B2F-DAEF-4CC6-8059-2A856DDDD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CDF7C1C-71EF-42A4-81F7-CBF17AD53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7E05E20D-8D77-4765-A0C8-F468FA998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3F29CA-13BE-498C-B2E0-2EB41906A659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3796C477-4248-4848-8529-5CDF143129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494F44A-47B6-4C0B-82DE-A582F823F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AIR-TOES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DURN! 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C</a:t>
            </a:r>
            <a:r>
              <a:rPr lang="en-US" altLang="en-US" b="0" u="none" dirty="0">
                <a:latin typeface="Arial" panose="020B0604020202020204" pitchFamily="34" charset="0"/>
              </a:rPr>
              <a:t>HUM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P</a:t>
            </a:r>
            <a:r>
              <a:rPr lang="en-US" altLang="en-US" b="0" u="none" dirty="0">
                <a:latin typeface="Arial" panose="020B0604020202020204" pitchFamily="34" charset="0"/>
              </a:rPr>
              <a:t> HURT MJ!  </a:t>
            </a:r>
            <a:r>
              <a:rPr lang="en-US" altLang="en-US" dirty="0">
                <a:latin typeface="Arial" panose="020B0604020202020204" pitchFamily="34" charset="0"/>
              </a:rPr>
              <a:t>VUM!”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HASTIER</a:t>
            </a:r>
            <a:r>
              <a:rPr lang="en-US" altLang="en-US" dirty="0">
                <a:latin typeface="Arial" panose="020B0604020202020204" pitchFamily="34" charset="0"/>
              </a:rPr>
              <a:t>: “PC? I WARNED YOU”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3EED4696-5745-4B00-9D68-1A8DA34EA2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9D1508-A0E6-409E-BCBE-06EC9E788F55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89593EC6-BF00-481E-AADB-4CBAA3BE43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98F3ED0A-F1DC-4D47-84B8-798F0ED3F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F95406D-A83C-4A14-9FAB-581E483E8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3BD5E1-F98D-4813-A0D8-D4A7AEFF6517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EBA1B0B-71B7-4031-AC94-A811DE005A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C6CCA9-D2F4-406F-9830-5586EABB0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3537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4D76F46D-882E-49F5-92F0-DD8E276A9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92A934-3287-48F5-BF3A-7B3D06263CED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60111401-2B34-47AA-BA28-942941C04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473BE835-A3B7-469C-965B-F5AFEA368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D28ACF2D-5703-474B-A545-20755C9C22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CC39E8-AF26-4F0F-AED0-94D43F7953A8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C8DCE36-924B-473E-8822-A2841F23E3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98E95043-4315-4A0B-A492-994D5DABD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0E07198-1DF3-451B-A007-CDFDF8A1EB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97EE51-FE45-4F40-A5C3-382F4E4FA28D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1BC272E7-37DE-445E-BB8C-7807DAA71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55AE93C-7F3E-42D1-BA63-CD6724F74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3217764-D3EC-4BE8-BF74-450127603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01EE89-AD0C-469A-B1EB-AEA2860311BD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0F48CBB-31B2-4490-BDA0-C9CA16180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D2921B7-ABA6-436C-9196-AFED45C34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" panose="020B0604020202020204" pitchFamily="34" charset="0"/>
              </a:rPr>
              <a:t>HASTIER</a:t>
            </a:r>
            <a:r>
              <a:rPr lang="en-US" altLang="en-US" dirty="0">
                <a:latin typeface="Arial" panose="020B0604020202020204" pitchFamily="34" charset="0"/>
              </a:rPr>
              <a:t>: “PC? I WARNED YOU!”</a:t>
            </a:r>
          </a:p>
        </p:txBody>
      </p:sp>
    </p:spTree>
    <p:extLst>
      <p:ext uri="{BB962C8B-B14F-4D97-AF65-F5344CB8AC3E}">
        <p14:creationId xmlns:p14="http://schemas.microsoft.com/office/powerpoint/2010/main" val="4447127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161F-0360-42DF-AF54-5012ACA9443E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2835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A3B5E70D-6E9E-4EBB-84B5-C6CFCE551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B9FF51-0293-42F5-9853-6E8B47206B2E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A6BA13FB-6AB0-483E-936F-4EED402770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EDC97ABB-3CAA-4572-8CA0-501F3E419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CBFCF79-94EC-4054-B728-658FA0300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EF88EA-7484-4283-B5C5-33447C7C37C2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0849999-487D-4FD5-A892-776018A322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9F70A33-E8E1-43FD-8B96-C619DAE70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SATIRE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BAD SPEECH REVIEW, FLAMING WIT”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D6CD0BC-2D2F-4815-8DFA-F76C3AB1F5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7826D6-A0D9-426B-A31A-255E368AA46D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9E9A874-E257-435D-A423-9E6E4FE30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19F3E16-8418-4EB5-86A4-B9D08558A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.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3217764-D3EC-4BE8-BF74-450127603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01EE89-AD0C-469A-B1EB-AEA2860311BD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0F48CBB-31B2-4490-BDA0-C9CA16180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D2921B7-ABA6-436C-9196-AFED45C34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" panose="020B0604020202020204" pitchFamily="34" charset="0"/>
              </a:rPr>
              <a:t>HASTIER</a:t>
            </a:r>
            <a:r>
              <a:rPr lang="en-US" altLang="en-US" dirty="0">
                <a:latin typeface="Arial" panose="020B0604020202020204" pitchFamily="34" charset="0"/>
              </a:rPr>
              <a:t>: “PC? I WARNED YOU!”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9223B1D3-F5E3-4EF0-98D6-8C6A01973E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0F43D-035D-4CE1-8ADF-0AEEB19BC321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6574EDB-6252-49E8-8B17-16375956A0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EE616AF-A930-4D3A-9370-8B3FE19A7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61A0F9F-C8C9-4E79-8757-2556A265B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E5C81B-725D-4C91-A7CE-7F2864A67F0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70E4FED-084A-46E1-BE57-A9D9CE7A5C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0D69467-E07B-42A8-A8A1-D346C046A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PIRATES: </a:t>
            </a:r>
            <a:r>
              <a:rPr lang="en-US" altLang="en-US" dirty="0">
                <a:latin typeface="Arial" panose="020B0604020202020204" pitchFamily="34" charset="0"/>
              </a:rPr>
              <a:t>“</a:t>
            </a:r>
            <a:r>
              <a:rPr lang="en-US" altLang="en-US" b="0" u="none" dirty="0">
                <a:latin typeface="Arial" panose="020B0604020202020204" pitchFamily="34" charset="0"/>
              </a:rPr>
              <a:t>TEN ARMED SCALAWAGS INVADE MY OAKEN SHIP</a:t>
            </a:r>
            <a:r>
              <a:rPr lang="en-US" altLang="en-US" dirty="0">
                <a:latin typeface="Arial" panose="020B0604020202020204" pitchFamily="34" charset="0"/>
              </a:rPr>
              <a:t>”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HASTIER</a:t>
            </a:r>
            <a:r>
              <a:rPr lang="en-US" altLang="en-US" dirty="0">
                <a:latin typeface="Arial" panose="020B0604020202020204" pitchFamily="34" charset="0"/>
              </a:rPr>
              <a:t>: “PC? I WARNED YOU”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6281548-4EBE-4565-A538-8B069995F2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5165E6-2D9E-42D4-8CF2-05AEDC095139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3358F16-8B2D-4A38-806D-23D9954055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0C1EC22-8BFE-4520-BF74-B6F096CEE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903833-0F73-4922-860C-75894446DA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9CB0EF-775F-4DFF-B9B7-88A25ABFE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7D77FE-E8D4-43DC-8894-B924FF01F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6A6E-3292-40DF-8CB4-26688EF513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28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ECAAC1-1B6A-4DAB-884B-94DDEDFECA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88DDC5-9DD4-443B-B9E7-97D780F357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5E297F-9A07-4B43-9BF4-96CD96D2F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567A2-A5EC-477D-B929-CEFA6AAB2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88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A5DB9B-B9EF-43DE-8EEB-9A2D5AC91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41463E-719E-41FF-AA2B-B085242E94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A78700-0D0A-4A35-A9EF-BCE4AD0F2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BC1C8-D5C5-41A9-B6B1-5851B70AC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64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F035C8-7CBC-47BC-A77C-5523C275E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94DA6F-7F5E-499D-B76B-E62B073240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360978-6B85-4341-9FDB-462FF1446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5ABAF-66F0-4B3F-804B-BB03289C6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96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FFCC38-9E06-498E-A4D0-26AC76E4C2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47CE6A-2A8F-4C6B-A33D-E6A7811E4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F6173C-8BDF-4365-BC39-642B2DBDE9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03EFD-C047-4089-BB1E-8289C09E9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38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9F4F8A-E53A-4E50-AA16-DBFA0A933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3FEF3B-AD9F-437F-92C7-8244A423C2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D6417F-643B-48D1-B983-B468B746C9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AED51-1760-4AD3-857F-7A39CE8854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40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3F0B0C-4478-4808-B38D-6198D35869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26CCA9-530F-4E18-A302-4D9FC2727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68DF10-B456-432B-8704-C09C1991A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895E-C335-439A-AFB0-6E0B89CE6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EA2554-7C8A-48DF-B112-4097BF9F8B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1CC04F-7A36-4511-8668-69F6B5700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5CBEF5-F68B-4C4E-84AC-976015EA37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D048A-B471-4D8D-8A38-8C9A4213F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50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1175A5-7767-42FC-AB26-55F42E3D84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6F7D3B-5959-4DAC-A58B-D5BFB380C7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0AB1FD9-BDDF-4DD1-B804-B366E0CD80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4382E-F055-4FDA-84F4-12F9F8BAA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46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19572-8F2D-49CF-958E-B457A3965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5582BF-3F03-4166-930E-AE516DDD3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B1BF4-4171-49A0-8465-BD9F00964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60096-6EE5-4672-BAB2-4AB720128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21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4086C-9AB6-4DE2-B8ED-C2E16C68A5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05CA63-3607-4E79-9116-7618F7FA8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9E9BFB-9D5E-40B3-9E6B-03FDD956B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36C9-FCB7-4F3F-A590-C7D77F2650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46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6E83D4-5007-4B64-B4C8-A87280E61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23FDEC-3F73-4318-A5CD-5E32F2F5D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B748AB-8D6C-494A-ACAA-A1FE2AFC9A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112A13-AAB7-47C6-96DE-65B0BCD655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3B5ED0-C082-4B16-A80A-91AFC3D02D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63426D61-36FA-4F8B-BF98-6C96165749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oc.itgo.com/agnes/casket1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microsoft.com/office/2007/relationships/hdphoto" Target="../media/hdphoto5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openxmlformats.org/officeDocument/2006/relationships/image" Target="../media/image39.jpeg"/><Relationship Id="rId4" Type="http://schemas.openxmlformats.org/officeDocument/2006/relationships/image" Target="../media/image35.png"/><Relationship Id="rId9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2AD19D8-D464-4A89-A2E2-CA56E2E1CB39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926306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AEHIRST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57BCE-C2E6-AFC8-12F9-53FB4F97F2EE}"/>
              </a:ext>
            </a:extLst>
          </p:cNvPr>
          <p:cNvSpPr txBox="1"/>
          <p:nvPr/>
        </p:nvSpPr>
        <p:spPr>
          <a:xfrm>
            <a:off x="1905000" y="3657600"/>
            <a:ext cx="548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Nothing new from NWL23 or OWL24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DDBFBA92-E6D8-4762-8200-82BDDAC3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79C3EC-DEFA-4A90-91E6-2166E12F99F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DADDC36-3BEC-4060-8384-914BB42B5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ACEHIRST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7225697-5A9B-4BD9-A256-F8EAB0313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CHARIEST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THERIACS</a:t>
            </a: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0EDBFC7B-5383-451F-AF6A-AC747D9F6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143000"/>
            <a:ext cx="3200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/>
              <a:t>CHARIEST</a:t>
            </a:r>
            <a:r>
              <a:rPr lang="en-US" altLang="en-US" sz="2000"/>
              <a:t>: MOST </a:t>
            </a:r>
            <a:r>
              <a:rPr lang="en-US" altLang="en-US" sz="2000" u="sng"/>
              <a:t>CHARY</a:t>
            </a:r>
            <a:r>
              <a:rPr lang="en-US" altLang="en-US" sz="2000"/>
              <a:t>, CAUTIOUS (CHARIER)</a:t>
            </a:r>
          </a:p>
        </p:txBody>
      </p:sp>
      <p:sp>
        <p:nvSpPr>
          <p:cNvPr id="19462" name="Text Box 4">
            <a:extLst>
              <a:ext uri="{FF2B5EF4-FFF2-40B4-BE49-F238E27FC236}">
                <a16:creationId xmlns:a16="http://schemas.microsoft.com/office/drawing/2014/main" id="{4F8868E5-26B5-4E94-8B4D-55A8BFB12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388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THERIACS</a:t>
            </a:r>
            <a:r>
              <a:rPr lang="en-US" altLang="en-US" sz="2400" dirty="0"/>
              <a:t>: pl. of </a:t>
            </a:r>
            <a:r>
              <a:rPr lang="en-US" altLang="en-US" sz="2400" u="sng" dirty="0"/>
              <a:t>THERIAC</a:t>
            </a:r>
            <a:r>
              <a:rPr lang="en-US" altLang="en-US" sz="2400" dirty="0"/>
              <a:t>, A MOLASSES AND MEDICATION MIXTURE THOUGHT TO BE A CURE-ALL (also </a:t>
            </a:r>
            <a:r>
              <a:rPr lang="en-US" altLang="en-US" sz="2400" u="sng" dirty="0"/>
              <a:t>THERIACA</a:t>
            </a:r>
            <a:r>
              <a:rPr lang="en-US" altLang="en-US" sz="2400" dirty="0"/>
              <a:t>/S and </a:t>
            </a:r>
            <a:r>
              <a:rPr lang="en-US" altLang="en-US" sz="2400" u="sng" dirty="0"/>
              <a:t>THERIACA</a:t>
            </a:r>
            <a:r>
              <a:rPr lang="en-US" altLang="en-US" sz="2400" b="1" u="sng" dirty="0"/>
              <a:t>L</a:t>
            </a:r>
            <a:r>
              <a:rPr lang="en-US" altLang="en-US" sz="2400" dirty="0"/>
              <a:t>)</a:t>
            </a:r>
          </a:p>
        </p:txBody>
      </p:sp>
      <p:pic>
        <p:nvPicPr>
          <p:cNvPr id="19463" name="Picture 6" descr="http://www.findingdulcinea.com/docroot/dulcinea/fd_images/news/Americas/July-08/Molasses-Spill-near-Sugar-Land-One-Sweet-Mess/news/0/image.jpg">
            <a:extLst>
              <a:ext uri="{FF2B5EF4-FFF2-40B4-BE49-F238E27FC236}">
                <a16:creationId xmlns:a16="http://schemas.microsoft.com/office/drawing/2014/main" id="{FDB8678A-8526-4403-8F81-01961AF44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294188"/>
            <a:ext cx="22320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E6DCB2-22C4-446A-A235-03FC8AE0EA01}"/>
              </a:ext>
            </a:extLst>
          </p:cNvPr>
          <p:cNvSpPr txBox="1"/>
          <p:nvPr/>
        </p:nvSpPr>
        <p:spPr>
          <a:xfrm>
            <a:off x="3505200" y="4429125"/>
            <a:ext cx="49530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NOT THE </a:t>
            </a:r>
            <a:r>
              <a:rPr lang="en-US" sz="2800" b="1" i="1" u="sng" dirty="0">
                <a:latin typeface="+mj-lt"/>
              </a:rPr>
              <a:t>CHARIEST</a:t>
            </a:r>
            <a:r>
              <a:rPr lang="en-US" sz="2800" dirty="0">
                <a:latin typeface="+mj-lt"/>
              </a:rPr>
              <a:t> OF DRIVERS, THE VERMONT TRUCKER COVERED THE HIGHWAY WITH </a:t>
            </a:r>
            <a:r>
              <a:rPr lang="en-US" sz="2800" b="1" i="1" u="sng" dirty="0">
                <a:latin typeface="+mj-lt"/>
              </a:rPr>
              <a:t>THERIACS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1AE32-A26E-4418-8E23-951297D6100C}"/>
              </a:ext>
            </a:extLst>
          </p:cNvPr>
          <p:cNvSpPr txBox="1"/>
          <p:nvPr/>
        </p:nvSpPr>
        <p:spPr>
          <a:xfrm>
            <a:off x="6496050" y="2097088"/>
            <a:ext cx="9715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8E747-8950-468D-B05F-F8DC09B8DD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00" b="97600" l="2300" r="97500">
                        <a14:foregroundMark x1="29900" y1="18600" x2="48300" y2="32500"/>
                        <a14:foregroundMark x1="50100" y1="2400" x2="50400" y2="21900"/>
                        <a14:foregroundMark x1="50400" y1="21900" x2="50400" y2="21900"/>
                        <a14:foregroundMark x1="80400" y1="48700" x2="97500" y2="49800"/>
                        <a14:foregroundMark x1="2300" y1="49900" x2="14400" y2="49000"/>
                        <a14:foregroundMark x1="14400" y1="49000" x2="14400" y2="49000"/>
                        <a14:foregroundMark x1="48700" y1="87800" x2="50500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141" y="1767014"/>
            <a:ext cx="971550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5D1FF163-A778-4571-B1E2-7D1123E2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A9840D-5D3F-4C76-930E-BAED8E14001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359E5A0-681E-491B-A090-84123783B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HASTIER</a:t>
            </a:r>
            <a:b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I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1C9FF2E-8D41-471F-8C4C-E23A3DB44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AEHIIRST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1D339-3564-4268-A34A-CDA16755F10F}"/>
              </a:ext>
            </a:extLst>
          </p:cNvPr>
          <p:cNvSpPr txBox="1"/>
          <p:nvPr/>
        </p:nvSpPr>
        <p:spPr>
          <a:xfrm>
            <a:off x="3352800" y="571680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5A1BF668-3DE3-467E-9052-CEEAF9E9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1A7CDA-BA23-4B92-B560-6C570B5A61D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D680783-84B4-4280-AB0E-8E69979CA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AEHIIRST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64995C0-418D-43A6-BA5C-6752E0FEF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89038"/>
            <a:ext cx="784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HAIRIEST</a:t>
            </a: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F5FD14FA-39AB-402B-AC31-9A27AD4E2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38100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DA1C2C-8609-4BE7-AEFA-B70330F85F25}"/>
              </a:ext>
            </a:extLst>
          </p:cNvPr>
          <p:cNvSpPr txBox="1"/>
          <p:nvPr/>
        </p:nvSpPr>
        <p:spPr>
          <a:xfrm>
            <a:off x="76200" y="5686543"/>
            <a:ext cx="2743200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CB89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AIRIEST + H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CB89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HASTIER + 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AA935-426D-4D4E-B383-6BDF30734D3B}"/>
              </a:ext>
            </a:extLst>
          </p:cNvPr>
          <p:cNvSpPr txBox="1"/>
          <p:nvPr/>
        </p:nvSpPr>
        <p:spPr>
          <a:xfrm>
            <a:off x="704850" y="1219200"/>
            <a:ext cx="9715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BBC62B-93F6-46B5-8421-9BDC111FD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652713"/>
            <a:ext cx="40433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AEE4AD-A081-4D96-B86D-823CC73351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9200" y="65494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9D14561D-6EA1-49DF-BFF9-DC32DB56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D4391D-D53B-43F3-B83B-07F62F53595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9B3CC9A-9805-4E4F-B341-24C1F1E7D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HASTIER</a:t>
            </a:r>
            <a:b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W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D4BCB04-A66E-48EC-B4D5-3AE4E6126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AEHIRSTW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6A4F70-0959-4037-80B2-99F2F0715C61}"/>
              </a:ext>
            </a:extLst>
          </p:cNvPr>
          <p:cNvSpPr txBox="1"/>
          <p:nvPr/>
        </p:nvSpPr>
        <p:spPr>
          <a:xfrm>
            <a:off x="3352800" y="571680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6344D72B-048C-44AF-AF58-502245AB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4A939D-C757-48E8-A6A1-B42702B1094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CD76812-461D-497A-8F80-D8BA994C7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AEHIRSTW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803708E-F1F7-42DA-A0A0-036AE04FB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036638"/>
            <a:ext cx="784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WATERISH</a:t>
            </a:r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268E909E-3488-4B63-9ECB-CB2F72F01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25675"/>
            <a:ext cx="6629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/>
              <a:t>WATERISH</a:t>
            </a:r>
            <a:r>
              <a:rPr lang="en-US" altLang="en-US" sz="3600"/>
              <a:t>: adj. WATERY</a:t>
            </a:r>
          </a:p>
        </p:txBody>
      </p:sp>
      <p:pic>
        <p:nvPicPr>
          <p:cNvPr id="27654" name="Picture 5">
            <a:extLst>
              <a:ext uri="{FF2B5EF4-FFF2-40B4-BE49-F238E27FC236}">
                <a16:creationId xmlns:a16="http://schemas.microsoft.com/office/drawing/2014/main" id="{2706FE4B-332E-4E7F-AB09-120AD4F04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3067050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B6515E-AF50-4829-9252-2461F240F3A1}"/>
              </a:ext>
            </a:extLst>
          </p:cNvPr>
          <p:cNvSpPr txBox="1"/>
          <p:nvPr/>
        </p:nvSpPr>
        <p:spPr>
          <a:xfrm>
            <a:off x="0" y="5715000"/>
            <a:ext cx="21907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WAITERS + H  HASTIER + 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DBAE0A37-99D6-4536-8BD8-43B61272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C51184-6DDA-435C-9651-A4C9D86B490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3E5581E-4915-4140-8AB2-175A828B9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HASTIER</a:t>
            </a:r>
            <a:b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A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FA81B3A-9A66-4658-A7AC-D281B4DE5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AAEHIRST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DD7FE-7333-405A-914C-58A0697D3889}"/>
              </a:ext>
            </a:extLst>
          </p:cNvPr>
          <p:cNvSpPr txBox="1"/>
          <p:nvPr/>
        </p:nvSpPr>
        <p:spPr>
          <a:xfrm>
            <a:off x="3352800" y="571680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0F389016-FF90-4715-A96E-6D4F116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567337"/>
            <a:ext cx="457200" cy="290663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D2D4A-5A1C-4555-83F8-0E62A780B71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dirty="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252E864-CB2C-4130-AA03-EB71870EE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AAEHIRST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8DCD82A-F314-4B98-9D21-B780626FC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HETAIRAS</a:t>
            </a:r>
          </a:p>
        </p:txBody>
      </p:sp>
      <p:sp>
        <p:nvSpPr>
          <p:cNvPr id="31749" name="Text Box 4">
            <a:extLst>
              <a:ext uri="{FF2B5EF4-FFF2-40B4-BE49-F238E27FC236}">
                <a16:creationId xmlns:a16="http://schemas.microsoft.com/office/drawing/2014/main" id="{358895A8-F5EB-47C0-AFF1-7FB7DE4CB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46300"/>
            <a:ext cx="8382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HETAIRAS</a:t>
            </a:r>
            <a:r>
              <a:rPr lang="en-US" altLang="en-US" sz="2800" dirty="0"/>
              <a:t>:  one of the 2 plurals of </a:t>
            </a:r>
            <a:r>
              <a:rPr lang="en-US" altLang="en-US" sz="2800" u="sng" dirty="0"/>
              <a:t>HETAIRA</a:t>
            </a:r>
            <a:r>
              <a:rPr lang="en-US" altLang="en-US" sz="2800" dirty="0"/>
              <a:t>, A CONCUBINE, OR MISTRESS (also pl. HETAIRAI) [HETAERA, HETAERAS, HETAERAE] plus HETAERIC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AC310B-B9A5-4E94-A8DF-F7F0096A42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4393406"/>
            <a:ext cx="2143125" cy="1909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94B3BE-2C07-4C0A-AFC9-27B583DD67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385" y="3780448"/>
            <a:ext cx="2867230" cy="2683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86EFE2-FF9E-481C-AB94-26B016A8FE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0773" y="3841106"/>
            <a:ext cx="2143125" cy="1152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8FAD7-9264-4952-BF8E-696B7DA631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078" y="5038800"/>
            <a:ext cx="2046722" cy="136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5F07A55D-197A-4717-8CB2-5B4ACBE4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2E578D-A120-4DB8-856F-998E28D80FB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DBBEE7F-43B4-4C07-9739-48F65DAEF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HASTIER</a:t>
            </a:r>
            <a:b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R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BA6A7B7-CC5A-450F-A0C7-4FCAD60A7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AEHIRRST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A832C-D221-4408-A3E2-6B64BEB2C97E}"/>
              </a:ext>
            </a:extLst>
          </p:cNvPr>
          <p:cNvSpPr txBox="1"/>
          <p:nvPr/>
        </p:nvSpPr>
        <p:spPr>
          <a:xfrm>
            <a:off x="3352800" y="571680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>
            <a:extLst>
              <a:ext uri="{FF2B5EF4-FFF2-40B4-BE49-F238E27FC236}">
                <a16:creationId xmlns:a16="http://schemas.microsoft.com/office/drawing/2014/main" id="{1DBE50A1-CFE7-482E-8971-2605399B5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08" y="53181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5C0D42FA-D32E-44A7-9FA6-60CC14F6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534150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DB070-B33A-47B1-9855-877CBC58532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F5F003BA-6BD9-4776-A454-4AA046601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AEHIRRST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6BF6C878-F90F-453D-8E2B-D444FB91A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6600" dirty="0">
                <a:solidFill>
                  <a:schemeClr val="accent5">
                    <a:lumMod val="90000"/>
                  </a:schemeClr>
                </a:solidFill>
                <a:latin typeface="Scramble" pitchFamily="34" charset="0"/>
              </a:rPr>
              <a:t>TRASHIER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B718EC-2628-4237-B2B5-5AB2BF65EC27}"/>
              </a:ext>
            </a:extLst>
          </p:cNvPr>
          <p:cNvSpPr txBox="1"/>
          <p:nvPr/>
        </p:nvSpPr>
        <p:spPr>
          <a:xfrm>
            <a:off x="6248400" y="2590800"/>
            <a:ext cx="2743200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TARRIES + H  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HASTIER + R</a:t>
            </a:r>
          </a:p>
          <a:p>
            <a:pPr eaLnBrk="1" hangingPunct="1">
              <a:defRPr/>
            </a:pP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B134578F-A424-4D4F-AF10-8A876A30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F6FB0F-DC16-4BD3-BB75-1F9DF53E0C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86A8DE7-74F5-42EA-9D46-3D65DBEE2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HASTIER</a:t>
            </a:r>
            <a:b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N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0170107-A047-4811-BCD3-3AE54C66A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9624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AEHINRST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46353-D2C9-45D7-8852-DF2E0D451935}"/>
              </a:ext>
            </a:extLst>
          </p:cNvPr>
          <p:cNvSpPr txBox="1"/>
          <p:nvPr/>
        </p:nvSpPr>
        <p:spPr>
          <a:xfrm>
            <a:off x="2971800" y="5722005"/>
            <a:ext cx="3048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THREE WORDS!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2AD19D8-D464-4A89-A2E2-CA56E2E1CB39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926306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AEHIRST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3A14C0-AF81-BA23-C234-FFA89BB8B646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then make sure you are viewing your </a:t>
            </a:r>
            <a:r>
              <a:rPr lang="en-US" sz="1800" i="1" dirty="0">
                <a:latin typeface="+mj-lt"/>
              </a:rPr>
              <a:t>downloaded</a:t>
            </a:r>
            <a:r>
              <a:rPr lang="en-US" sz="1800" dirty="0">
                <a:latin typeface="+mj-lt"/>
              </a:rPr>
              <a:t>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3537029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63C7786B-41ED-4BC1-88B6-66501E0B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524625"/>
            <a:ext cx="581025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58DC9E-FC20-4A95-B7A4-201BAF6276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C9FC590-9204-4A53-805F-23A8D168E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AEHINRST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76F20776-F452-4A86-8BF8-FF3AD348B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300">
              <a:solidFill>
                <a:schemeClr val="tx2"/>
              </a:solidFill>
              <a:latin typeface="Scramble" panose="020B0603050302020204" pitchFamily="34" charset="0"/>
            </a:endParaRP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74954B0C-6DCF-49DF-9F44-6BCBA74120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6934200" cy="198120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HAIRNETS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INEARTHS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THERIANS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7500" dirty="0">
              <a:latin typeface="Scramble" panose="020B0603050302020204" pitchFamily="34" charset="0"/>
            </a:endParaRP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2749969C-78B6-4CD4-B30C-025002E05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981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latin typeface="Tahoma" panose="020B0604030504040204" pitchFamily="34" charset="0"/>
              </a:rPr>
              <a:t>INEARTHS</a:t>
            </a:r>
            <a:r>
              <a:rPr lang="en-US" altLang="en-US" sz="2000" dirty="0">
                <a:latin typeface="Tahoma" panose="020B0604030504040204" pitchFamily="34" charset="0"/>
              </a:rPr>
              <a:t>: </a:t>
            </a:r>
            <a:r>
              <a:rPr lang="en-US" altLang="en-US" sz="2400" dirty="0">
                <a:latin typeface="+mj-lt"/>
              </a:rPr>
              <a:t>BURIES</a:t>
            </a:r>
          </a:p>
        </p:txBody>
      </p:sp>
      <p:pic>
        <p:nvPicPr>
          <p:cNvPr id="39943" name="Picture 9" descr="hairnet">
            <a:extLst>
              <a:ext uri="{FF2B5EF4-FFF2-40B4-BE49-F238E27FC236}">
                <a16:creationId xmlns:a16="http://schemas.microsoft.com/office/drawing/2014/main" id="{691F9888-C43D-4EAC-A97A-F2842F5F6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18288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 descr="casket1">
            <a:hlinkClick r:id="rId4"/>
            <a:extLst>
              <a:ext uri="{FF2B5EF4-FFF2-40B4-BE49-F238E27FC236}">
                <a16:creationId xmlns:a16="http://schemas.microsoft.com/office/drawing/2014/main" id="{C27A2B50-6E4D-4E6E-9D5C-205B236E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20574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Text Box 11">
            <a:extLst>
              <a:ext uri="{FF2B5EF4-FFF2-40B4-BE49-F238E27FC236}">
                <a16:creationId xmlns:a16="http://schemas.microsoft.com/office/drawing/2014/main" id="{3910FB7C-1F58-4003-ACCC-C2705BBBF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92750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SHE WORE </a:t>
            </a:r>
            <a:r>
              <a:rPr lang="en-US" altLang="en-US" sz="2800" b="1" i="1" u="sng" dirty="0">
                <a:latin typeface="Tahoma" panose="020B0604030504040204" pitchFamily="34" charset="0"/>
              </a:rPr>
              <a:t>HAIRNETS</a:t>
            </a:r>
            <a:r>
              <a:rPr lang="en-US" altLang="en-US" sz="2800" dirty="0">
                <a:latin typeface="Tahoma" panose="020B0604030504040204" pitchFamily="34" charset="0"/>
              </a:rPr>
              <a:t> SO OFTEN, HE </a:t>
            </a:r>
            <a:r>
              <a:rPr lang="en-US" altLang="en-US" sz="2800" b="1" i="1" u="sng" dirty="0">
                <a:latin typeface="Tahoma" panose="020B0604030504040204" pitchFamily="34" charset="0"/>
              </a:rPr>
              <a:t>INEARTHS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800" dirty="0">
                <a:latin typeface="Tahoma" panose="020B0604030504040204" pitchFamily="34" charset="0"/>
              </a:rPr>
              <a:t> HER WHILE SHE IS WEARING ONE</a:t>
            </a:r>
            <a:r>
              <a:rPr lang="en-US" altLang="en-US" sz="1800" dirty="0">
                <a:latin typeface="Tahoma" panose="020B0604030504040204" pitchFamily="34" charset="0"/>
              </a:rPr>
              <a:t>.  </a:t>
            </a:r>
            <a:r>
              <a:rPr lang="en-US" altLang="en-US" sz="2800" b="1" i="1" u="sng" dirty="0">
                <a:latin typeface="Tahoma" panose="020B0604030504040204" pitchFamily="34" charset="0"/>
              </a:rPr>
              <a:t>THERIANS</a:t>
            </a:r>
            <a:r>
              <a:rPr lang="en-US" altLang="en-US" sz="2800" dirty="0">
                <a:latin typeface="Tahoma" panose="020B0604030504040204" pitchFamily="34" charset="0"/>
              </a:rPr>
              <a:t>  IS A NEWISH WORD.</a:t>
            </a:r>
          </a:p>
        </p:txBody>
      </p:sp>
      <p:sp>
        <p:nvSpPr>
          <p:cNvPr id="40972" name="Rectangle 12">
            <a:extLst>
              <a:ext uri="{FF2B5EF4-FFF2-40B4-BE49-F238E27FC236}">
                <a16:creationId xmlns:a16="http://schemas.microsoft.com/office/drawing/2014/main" id="{3FFD83B8-2816-44D4-9349-C7A285698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2474913"/>
            <a:ext cx="340677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u="sng" dirty="0">
                <a:latin typeface="+mj-lt"/>
              </a:rPr>
              <a:t>THERIANS</a:t>
            </a:r>
            <a:r>
              <a:rPr lang="en-US" sz="2400" dirty="0">
                <a:latin typeface="+mj-lt"/>
              </a:rPr>
              <a:t>: pl. of </a:t>
            </a:r>
            <a:r>
              <a:rPr lang="en-US" sz="2400" u="sng" dirty="0">
                <a:latin typeface="+mj-lt"/>
              </a:rPr>
              <a:t>THERIAN</a:t>
            </a:r>
            <a:r>
              <a:rPr lang="en-US" sz="2400" dirty="0">
                <a:latin typeface="+mj-lt"/>
              </a:rPr>
              <a:t>, THOSE IN A CERTAIN SUBCLASS OF MAMMALS</a:t>
            </a:r>
          </a:p>
        </p:txBody>
      </p:sp>
      <p:pic>
        <p:nvPicPr>
          <p:cNvPr id="39947" name="Picture 13" descr="27-85m">
            <a:extLst>
              <a:ext uri="{FF2B5EF4-FFF2-40B4-BE49-F238E27FC236}">
                <a16:creationId xmlns:a16="http://schemas.microsoft.com/office/drawing/2014/main" id="{A81C5E20-4EA3-43E8-936F-DE1DBBE78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3970338"/>
            <a:ext cx="1676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40B74C-C6BA-417A-B702-8F40E45A0143}"/>
              </a:ext>
            </a:extLst>
          </p:cNvPr>
          <p:cNvSpPr txBox="1"/>
          <p:nvPr/>
        </p:nvSpPr>
        <p:spPr>
          <a:xfrm>
            <a:off x="3352800" y="6423025"/>
            <a:ext cx="381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5066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NASTIER + H        HASTIER + 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573179-449B-4378-8E2D-04240BDB3570}"/>
              </a:ext>
            </a:extLst>
          </p:cNvPr>
          <p:cNvSpPr txBox="1"/>
          <p:nvPr/>
        </p:nvSpPr>
        <p:spPr>
          <a:xfrm>
            <a:off x="5334000" y="923925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3AB61C-57DF-4D2D-9EE4-10187DCDF0E3}"/>
              </a:ext>
            </a:extLst>
          </p:cNvPr>
          <p:cNvSpPr txBox="1"/>
          <p:nvPr/>
        </p:nvSpPr>
        <p:spPr>
          <a:xfrm>
            <a:off x="5334000" y="1830388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DF5AC6-3B1A-467B-A4D1-3BE42C611E4E}"/>
              </a:ext>
            </a:extLst>
          </p:cNvPr>
          <p:cNvSpPr txBox="1"/>
          <p:nvPr/>
        </p:nvSpPr>
        <p:spPr>
          <a:xfrm>
            <a:off x="5334000" y="2676525"/>
            <a:ext cx="45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94535BF1-A352-4E4B-AD82-F4A6CD5D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153A50-A5BF-4788-9C50-3D39213258F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0C2F24D-8FFE-465B-9D97-04597D8B5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HASTIER</a:t>
            </a:r>
            <a:b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E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7B0728E-2BA1-482B-801E-CFDB0EF60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AEEHIRST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F42B5D-4CD8-43AA-AA43-CE6374F4A415}"/>
              </a:ext>
            </a:extLst>
          </p:cNvPr>
          <p:cNvSpPr txBox="1"/>
          <p:nvPr/>
        </p:nvSpPr>
        <p:spPr>
          <a:xfrm>
            <a:off x="3352800" y="571680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D42DC16D-9577-4A58-96A0-112C6A68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A3300B-DD3F-47C5-B5C0-EAC27EAB642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411B361-FEC5-414E-A62E-C425ED776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AEEHIRST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0C67B8A-B40C-4E80-AF3F-DCCC491E9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60438"/>
            <a:ext cx="81534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HEARTIES</a:t>
            </a: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1276C0F1-5BBC-4700-94A1-325485A84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00"/>
            <a:ext cx="6019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cs typeface="Arial" panose="020B0604020202020204" pitchFamily="34" charset="0"/>
              </a:rPr>
              <a:t>HEARTIES</a:t>
            </a:r>
            <a:r>
              <a:rPr lang="en-US" altLang="en-US" sz="2800">
                <a:cs typeface="Arial" panose="020B0604020202020204" pitchFamily="34" charset="0"/>
              </a:rPr>
              <a:t>: pl. of </a:t>
            </a:r>
            <a:r>
              <a:rPr lang="en-US" altLang="en-US" sz="2800" b="1" u="sng">
                <a:cs typeface="Arial" panose="020B0604020202020204" pitchFamily="34" charset="0"/>
              </a:rPr>
              <a:t>HEARTY</a:t>
            </a:r>
            <a:r>
              <a:rPr lang="en-US" altLang="en-US" sz="2800">
                <a:cs typeface="Arial" panose="020B0604020202020204" pitchFamily="34" charset="0"/>
              </a:rPr>
              <a:t>, A CLOSE FRIEND OR COMRADE</a:t>
            </a:r>
          </a:p>
        </p:txBody>
      </p:sp>
      <p:pic>
        <p:nvPicPr>
          <p:cNvPr id="44038" name="Picture 10" descr="pirates">
            <a:extLst>
              <a:ext uri="{FF2B5EF4-FFF2-40B4-BE49-F238E27FC236}">
                <a16:creationId xmlns:a16="http://schemas.microsoft.com/office/drawing/2014/main" id="{E31A74B5-12FC-4DE2-AE57-58517261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42957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11">
            <a:extLst>
              <a:ext uri="{FF2B5EF4-FFF2-40B4-BE49-F238E27FC236}">
                <a16:creationId xmlns:a16="http://schemas.microsoft.com/office/drawing/2014/main" id="{52610818-419F-44FA-BBF7-6F768D124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590800"/>
            <a:ext cx="3810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AHOY THERE, ME</a:t>
            </a:r>
            <a:r>
              <a:rPr lang="en-US" altLang="en-US" sz="2800" b="1" i="1" u="sng">
                <a:cs typeface="Arial" panose="020B0604020202020204" pitchFamily="34" charset="0"/>
              </a:rPr>
              <a:t> HEARTIES</a:t>
            </a:r>
            <a:r>
              <a:rPr lang="en-US" altLang="en-US" sz="2800">
                <a:cs typeface="Arial" panose="020B0604020202020204" pitchFamily="34" charset="0"/>
              </a:rPr>
              <a:t>…COULD THERE BE A HOOK, CAPTAIN?</a:t>
            </a:r>
          </a:p>
        </p:txBody>
      </p:sp>
      <p:sp>
        <p:nvSpPr>
          <p:cNvPr id="111628" name="Text Box 12">
            <a:extLst>
              <a:ext uri="{FF2B5EF4-FFF2-40B4-BE49-F238E27FC236}">
                <a16:creationId xmlns:a16="http://schemas.microsoft.com/office/drawing/2014/main" id="{FBED6DE7-947B-4626-905B-53ECDEAD9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065" y="4957827"/>
            <a:ext cx="3276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HEARTIES</a:t>
            </a:r>
            <a:r>
              <a:rPr lang="en-US" altLang="en-US" b="1" u="sng" dirty="0">
                <a:cs typeface="Arial" panose="020B0604020202020204" pitchFamily="34" charset="0"/>
              </a:rPr>
              <a:t>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A013D7-85F6-4958-99AE-652D6BCE92F9}"/>
              </a:ext>
            </a:extLst>
          </p:cNvPr>
          <p:cNvSpPr txBox="1"/>
          <p:nvPr/>
        </p:nvSpPr>
        <p:spPr>
          <a:xfrm>
            <a:off x="6091873" y="6037285"/>
            <a:ext cx="25447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454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SERIATE + H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4546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HASTIER + 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9F598-B253-41F4-8178-47F746C8ECE1}"/>
              </a:ext>
            </a:extLst>
          </p:cNvPr>
          <p:cNvSpPr txBox="1"/>
          <p:nvPr/>
        </p:nvSpPr>
        <p:spPr>
          <a:xfrm>
            <a:off x="8429730" y="1158874"/>
            <a:ext cx="2057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8A374C-D1B1-4F5F-90A1-2928383A47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9200" y="6452417"/>
            <a:ext cx="30480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0D03B6-BA28-4A9C-B243-6403CD45FF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0125" y="3952834"/>
            <a:ext cx="1219200" cy="1033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FF1876EF-4B92-45FF-ACFC-127E74DE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7E59C1-2CD4-4BCA-90D5-16EC68CB5CD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6506C3D-9D5A-48E4-9049-4060CAC15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HASTIER</a:t>
            </a:r>
            <a:b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D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FB268D5-8F53-48EB-A6D9-77DD00598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ADEHIRST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B5905-A754-41EC-8666-3FC5B80B315C}"/>
              </a:ext>
            </a:extLst>
          </p:cNvPr>
          <p:cNvSpPr txBox="1"/>
          <p:nvPr/>
        </p:nvSpPr>
        <p:spPr>
          <a:xfrm>
            <a:off x="3352800" y="571680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5C81915F-F276-443F-A38F-B75D0F1A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983A34-C591-4DB3-AB15-D87FEB6D45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61BE2D6-BA8F-41F2-B345-545EE72BD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ADEHIRST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838A181-7210-413A-9DB3-AB0AA9107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HARDIEST</a:t>
            </a: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E2309F51-FDFE-436C-86A6-A1ECFD299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8458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HARDIEST</a:t>
            </a:r>
            <a:r>
              <a:rPr lang="en-US" altLang="en-US" sz="2800" dirty="0"/>
              <a:t>: THE MOST </a:t>
            </a:r>
            <a:r>
              <a:rPr lang="en-US" altLang="en-US" sz="2800" u="sng" dirty="0"/>
              <a:t>HARDY</a:t>
            </a:r>
            <a:r>
              <a:rPr lang="en-US" altLang="en-US" sz="2800" dirty="0"/>
              <a:t>, OR STURDY (HARDIER)</a:t>
            </a:r>
          </a:p>
        </p:txBody>
      </p:sp>
      <p:pic>
        <p:nvPicPr>
          <p:cNvPr id="48134" name="Picture 6" descr="The%20Hardy%20Boys%20(comic%20fascimile)">
            <a:extLst>
              <a:ext uri="{FF2B5EF4-FFF2-40B4-BE49-F238E27FC236}">
                <a16:creationId xmlns:a16="http://schemas.microsoft.com/office/drawing/2014/main" id="{9DEDFD34-9C66-4B08-91FC-BFB271CE2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300" y="2892425"/>
            <a:ext cx="3375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A686E4-D55F-414C-99B9-4AAD2D9AE5EA}"/>
              </a:ext>
            </a:extLst>
          </p:cNvPr>
          <p:cNvSpPr txBox="1"/>
          <p:nvPr/>
        </p:nvSpPr>
        <p:spPr>
          <a:xfrm>
            <a:off x="457200" y="5181600"/>
            <a:ext cx="2362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5352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TIRADES + H  HASTIER + D</a:t>
            </a:r>
          </a:p>
        </p:txBody>
      </p:sp>
      <p:pic>
        <p:nvPicPr>
          <p:cNvPr id="48136" name="Picture 6" descr="The%20Hardy%20Boys%20(comic%20fascimile)">
            <a:extLst>
              <a:ext uri="{FF2B5EF4-FFF2-40B4-BE49-F238E27FC236}">
                <a16:creationId xmlns:a16="http://schemas.microsoft.com/office/drawing/2014/main" id="{13224D29-DF4D-4203-BB1C-CF60EE6D8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0419">
            <a:off x="3159125" y="2978150"/>
            <a:ext cx="366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7F3B41-12AC-4BAE-BE21-87F99BB7FB75}"/>
              </a:ext>
            </a:extLst>
          </p:cNvPr>
          <p:cNvSpPr txBox="1"/>
          <p:nvPr/>
        </p:nvSpPr>
        <p:spPr>
          <a:xfrm>
            <a:off x="8077200" y="1030069"/>
            <a:ext cx="76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C48DC19-A433-4EC3-B7DC-D486DDC06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25" y="3164424"/>
            <a:ext cx="25685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 dirty="0"/>
              <a:t>HARDIES</a:t>
            </a:r>
            <a:r>
              <a:rPr lang="en-US" altLang="en-US" sz="2000" dirty="0"/>
              <a:t>: pl. of </a:t>
            </a:r>
            <a:r>
              <a:rPr lang="en-US" altLang="en-US" sz="2000" u="sng" dirty="0"/>
              <a:t>HARDY</a:t>
            </a:r>
            <a:r>
              <a:rPr lang="en-US" altLang="en-US" sz="2000" dirty="0"/>
              <a:t>, A BLACKSMITH’S CHISEL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0C271-08C8-4B66-AD32-4592337C41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148" y="5020469"/>
            <a:ext cx="1828800" cy="102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8AD341-9879-4B7A-834D-4FFE45E99A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3251" y="4462977"/>
            <a:ext cx="1942723" cy="2316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35FD5037-A0DD-440B-95C6-59336685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E21EE8-1807-42EF-92DC-DF3C78509B2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170DD65-1DB7-43C9-8D24-B6B69B8FD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HASTIER</a:t>
            </a:r>
            <a:b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Y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8A0E01F-8289-4B93-BB30-44B7F9FA5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AEHIRSTY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94802-9FD7-4D81-A5EC-ECC57BAF3063}"/>
              </a:ext>
            </a:extLst>
          </p:cNvPr>
          <p:cNvSpPr txBox="1"/>
          <p:nvPr/>
        </p:nvSpPr>
        <p:spPr>
          <a:xfrm>
            <a:off x="3352800" y="571680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4E73D38C-90C8-4606-B761-5D382C2B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C2FA4A-5E39-43C3-A3ED-C346B715D5E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1D56FA-9E1C-41F2-A1F6-59B8510FC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AEHIRSTY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CA9D8BB-960C-407A-8B63-6796D2EC1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848600" cy="1171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HYSTERIA</a:t>
            </a:r>
          </a:p>
        </p:txBody>
      </p:sp>
      <p:sp>
        <p:nvSpPr>
          <p:cNvPr id="52229" name="Text Box 4">
            <a:extLst>
              <a:ext uri="{FF2B5EF4-FFF2-40B4-BE49-F238E27FC236}">
                <a16:creationId xmlns:a16="http://schemas.microsoft.com/office/drawing/2014/main" id="{192F1052-A4B8-4B3A-9EF8-4352EF6C4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085975"/>
            <a:ext cx="8458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HYSTERIA</a:t>
            </a:r>
            <a:r>
              <a:rPr lang="en-US" altLang="en-US" sz="2800"/>
              <a:t>: n. UNCONTROLLABLE EXCITEMENT OR FEAR (also n. HYSTERIC/S)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285C16-0404-4085-BC97-28CD509B76B0}"/>
              </a:ext>
            </a:extLst>
          </p:cNvPr>
          <p:cNvSpPr txBox="1"/>
          <p:nvPr/>
        </p:nvSpPr>
        <p:spPr>
          <a:xfrm>
            <a:off x="7870825" y="1055066"/>
            <a:ext cx="2057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  <p:pic>
        <p:nvPicPr>
          <p:cNvPr id="52231" name="Picture 5">
            <a:extLst>
              <a:ext uri="{FF2B5EF4-FFF2-40B4-BE49-F238E27FC236}">
                <a16:creationId xmlns:a16="http://schemas.microsoft.com/office/drawing/2014/main" id="{D6370209-8830-4FD0-AA10-E42D2CCB7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0" y="3186270"/>
            <a:ext cx="38100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2EC9A37B-81C6-4CA7-A5EF-6B6DC2C6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ECB95-73FD-4B6D-B170-87D03B6FC56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D382705E-C249-4CBF-9558-842579601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HASTIER</a:t>
            </a:r>
            <a:b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O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242E369-3C84-468C-A24A-8026B922F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AEHIORST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C14E0-F3EE-4DCC-B2CB-9A679A4391F1}"/>
              </a:ext>
            </a:extLst>
          </p:cNvPr>
          <p:cNvSpPr txBox="1"/>
          <p:nvPr/>
        </p:nvSpPr>
        <p:spPr>
          <a:xfrm>
            <a:off x="3352800" y="571680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CDF28C75-6BC7-4B13-999F-8B2FBD56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901B73-2D04-498C-A59E-5081CF64BA1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CD66C4B-705B-46F5-B370-80169EFBA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AEHIORST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2CCAEB9-C053-4E11-9C65-EA9711DB4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HOARIEST</a:t>
            </a:r>
          </a:p>
        </p:txBody>
      </p:sp>
      <p:sp>
        <p:nvSpPr>
          <p:cNvPr id="56325" name="Text Box 4">
            <a:extLst>
              <a:ext uri="{FF2B5EF4-FFF2-40B4-BE49-F238E27FC236}">
                <a16:creationId xmlns:a16="http://schemas.microsoft.com/office/drawing/2014/main" id="{48A57FCB-50E0-482D-ACDB-4FCF5BF9B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5626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cs typeface="Arial" panose="020B0604020202020204" pitchFamily="34" charset="0"/>
              </a:rPr>
              <a:t>HOARIEST</a:t>
            </a:r>
            <a:r>
              <a:rPr lang="en-US" altLang="en-US">
                <a:cs typeface="Arial" panose="020B0604020202020204" pitchFamily="34" charset="0"/>
              </a:rPr>
              <a:t>: WHITEST WITH AGE (HOARY, HOARIER, HOARIEST)</a:t>
            </a:r>
          </a:p>
        </p:txBody>
      </p:sp>
      <p:pic>
        <p:nvPicPr>
          <p:cNvPr id="56326" name="Picture 6" descr="EE_59">
            <a:extLst>
              <a:ext uri="{FF2B5EF4-FFF2-40B4-BE49-F238E27FC236}">
                <a16:creationId xmlns:a16="http://schemas.microsoft.com/office/drawing/2014/main" id="{95F32E58-2DD5-44E9-851D-0774A0ACC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10"/>
          <a:stretch>
            <a:fillRect/>
          </a:stretch>
        </p:blipFill>
        <p:spPr bwMode="auto">
          <a:xfrm>
            <a:off x="3505200" y="2590800"/>
            <a:ext cx="190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6C53E6-E9B0-4027-8D72-8461055B4F53}"/>
              </a:ext>
            </a:extLst>
          </p:cNvPr>
          <p:cNvSpPr txBox="1"/>
          <p:nvPr/>
        </p:nvSpPr>
        <p:spPr>
          <a:xfrm>
            <a:off x="6096000" y="3581400"/>
            <a:ext cx="2819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E09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AIR-TOES + H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E09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HASTIER + O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952D2E4B-71A1-4356-8C9A-CF92DF7F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B50B34-FA8F-4EB2-869E-162F9EB2BE0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B1E1BCB-B588-450C-804F-54516BDEA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HASTIER</a:t>
            </a:r>
            <a:b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U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71B38D3-5AAD-4974-A5B6-08456F9E7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AEHIRSTU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481A2-7400-4DAB-A543-B9A94BADF5BB}"/>
              </a:ext>
            </a:extLst>
          </p:cNvPr>
          <p:cNvSpPr txBox="1"/>
          <p:nvPr/>
        </p:nvSpPr>
        <p:spPr>
          <a:xfrm>
            <a:off x="3352800" y="571680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2AD19D8-D464-4A89-A2E2-CA56E2E1CB39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926306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AEHIRST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325A75-DDCE-683F-DA3E-CAB9E6A6B9C9}"/>
              </a:ext>
            </a:extLst>
          </p:cNvPr>
          <p:cNvSpPr txBox="1"/>
          <p:nvPr/>
        </p:nvSpPr>
        <p:spPr>
          <a:xfrm>
            <a:off x="1780220" y="4817593"/>
            <a:ext cx="5654590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   When you see the “ESCAPE KEY” ICON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4CFFD8-624F-70BB-A8FF-BB4FC0FFB1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037" y="4610305"/>
            <a:ext cx="591966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25382B-0F68-183D-5F68-8CEF475A316E}"/>
              </a:ext>
            </a:extLst>
          </p:cNvPr>
          <p:cNvSpPr txBox="1"/>
          <p:nvPr/>
        </p:nvSpPr>
        <p:spPr>
          <a:xfrm>
            <a:off x="950837" y="3454835"/>
            <a:ext cx="7242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05FBF-93FF-147D-FFD7-7D263F1D28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2851944"/>
            <a:ext cx="554554" cy="59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697278-6093-3359-50F8-CFA7AED717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783441" y="2716954"/>
            <a:ext cx="640059" cy="7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9CE297-7FCA-96A1-F485-50DC1CC8D3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36" y="2667000"/>
            <a:ext cx="832884" cy="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34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BAA9FAAE-16FD-44C5-B83D-825710B1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4DF3AB-DFAC-45DE-A7E4-8941FA33841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AA62FB9A-7698-4075-A6CF-0BC16737E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AEHIRSTU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6A2BA811-9130-4090-9DE2-A6C2B48B3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5531" y="1017492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 dirty="0">
                <a:latin typeface="Scramble" panose="020B0603050302020204" pitchFamily="34" charset="0"/>
              </a:rPr>
              <a:t>THESAURI</a:t>
            </a:r>
          </a:p>
        </p:txBody>
      </p:sp>
      <p:sp>
        <p:nvSpPr>
          <p:cNvPr id="60421" name="Text Box 4">
            <a:extLst>
              <a:ext uri="{FF2B5EF4-FFF2-40B4-BE49-F238E27FC236}">
                <a16:creationId xmlns:a16="http://schemas.microsoft.com/office/drawing/2014/main" id="{2270685B-9390-43DF-8F56-A70983760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82" y="2270080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THESAURI</a:t>
            </a:r>
            <a:r>
              <a:rPr lang="en-US" altLang="en-US" sz="2800" dirty="0"/>
              <a:t>: one pl. of </a:t>
            </a:r>
            <a:r>
              <a:rPr lang="en-US" altLang="en-US" sz="2800" u="sng" dirty="0"/>
              <a:t>THESAURUS</a:t>
            </a:r>
            <a:r>
              <a:rPr lang="en-US" altLang="en-US" sz="2800" dirty="0"/>
              <a:t>, A DICTIONARY OF SYNONYMS &amp; ANTONYMS (also THESAURUSES)</a:t>
            </a:r>
          </a:p>
        </p:txBody>
      </p:sp>
      <p:pic>
        <p:nvPicPr>
          <p:cNvPr id="60422" name="Picture 5">
            <a:extLst>
              <a:ext uri="{FF2B5EF4-FFF2-40B4-BE49-F238E27FC236}">
                <a16:creationId xmlns:a16="http://schemas.microsoft.com/office/drawing/2014/main" id="{DBECB607-B9D4-4823-A762-FA248012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7668" y="4129882"/>
            <a:ext cx="14097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3" name="Picture 6">
            <a:extLst>
              <a:ext uri="{FF2B5EF4-FFF2-40B4-BE49-F238E27FC236}">
                <a16:creationId xmlns:a16="http://schemas.microsoft.com/office/drawing/2014/main" id="{22035D21-B49B-40FD-93BB-35B330B5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782" y="4105049"/>
            <a:ext cx="1290638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4098A1-03A7-4F04-8F9C-9120EAFFD483}"/>
              </a:ext>
            </a:extLst>
          </p:cNvPr>
          <p:cNvSpPr/>
          <p:nvPr/>
        </p:nvSpPr>
        <p:spPr>
          <a:xfrm>
            <a:off x="4419600" y="3886200"/>
            <a:ext cx="3581400" cy="25146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34E86-9A37-4421-9A6A-BC4F3DAB35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400" y="3259824"/>
            <a:ext cx="1597620" cy="336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230D66-54C8-4CC4-B6CA-88183AFAB7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889" r="95000">
                        <a14:foregroundMark x1="3889" y1="36709" x2="4556" y2="63291"/>
                        <a14:foregroundMark x1="95222" y1="26076" x2="94444" y2="48101"/>
                        <a14:foregroundMark x1="94444" y1="48101" x2="95111" y2="52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773" y="5338166"/>
            <a:ext cx="1550922" cy="680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671CE2-C83F-45C8-B4FD-311D6F3491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446" r="97283">
                        <a14:foregroundMark x1="2446" y1="26506" x2="3261" y2="72289"/>
                        <a14:foregroundMark x1="50815" y1="40964" x2="97283" y2="36145"/>
                        <a14:backgroundMark x1="0" y1="89157" x2="30707" y2="93976"/>
                        <a14:backgroundMark x1="30978" y1="95181" x2="42663" y2="95181"/>
                        <a14:backgroundMark x1="42663" y1="95181" x2="56250" y2="98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259"/>
          <a:stretch/>
        </p:blipFill>
        <p:spPr>
          <a:xfrm rot="583507">
            <a:off x="2244096" y="5346240"/>
            <a:ext cx="1911923" cy="416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3DD618-48EA-4929-B0EA-81C488FCE00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22442">
            <a:off x="2137866" y="5888370"/>
            <a:ext cx="1379863" cy="2866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4EB533-0942-4D24-BAC3-464B2AC3F131}"/>
              </a:ext>
            </a:extLst>
          </p:cNvPr>
          <p:cNvSpPr txBox="1"/>
          <p:nvPr/>
        </p:nvSpPr>
        <p:spPr>
          <a:xfrm>
            <a:off x="441415" y="4491019"/>
            <a:ext cx="1782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“A HIRSUTE” GUY WITH SEVERAL THESAURI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84B04494-A8AC-4462-BF7D-203507B2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1F237B-832E-4652-B12E-4EAB981AF5A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ADB6E1B-ABC4-4F17-A90C-A8FF519A7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HASTIER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38C988B9-BAB1-4D17-B2CA-8B1294C22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694696"/>
            <a:ext cx="8229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THAT’S IT! REVIEW THESE:</a:t>
            </a:r>
          </a:p>
        </p:txBody>
      </p:sp>
      <p:sp>
        <p:nvSpPr>
          <p:cNvPr id="62469" name="Text Box 4">
            <a:extLst>
              <a:ext uri="{FF2B5EF4-FFF2-40B4-BE49-F238E27FC236}">
                <a16:creationId xmlns:a16="http://schemas.microsoft.com/office/drawing/2014/main" id="{E6A768E9-BFDC-4E30-9C4F-F8707C7BE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743200"/>
            <a:ext cx="90678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HETAIRAS  CHARIEST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THERIACS  THESAURI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WATERISH  TRIPHASE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THERIANS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8BB739FF-52AD-4F13-8E93-A0C2577A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5DF1FC-D152-41E9-B269-BFA64827716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EF46E79-89CB-41EF-A605-F222542C0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HASTIER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2F75F73-B96D-4828-8640-B3A9EF224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	WHAT WAS THAT MNEMONIC PHRASE?</a:t>
            </a:r>
          </a:p>
        </p:txBody>
      </p:sp>
      <p:pic>
        <p:nvPicPr>
          <p:cNvPr id="6" name="jeop174.wav">
            <a:hlinkClick r:id="" action="ppaction://media"/>
            <a:extLst>
              <a:ext uri="{FF2B5EF4-FFF2-40B4-BE49-F238E27FC236}">
                <a16:creationId xmlns:a16="http://schemas.microsoft.com/office/drawing/2014/main" id="{E93B3D71-F405-4572-8634-7C7F19045C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61352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CD689115-96CE-42BB-85AB-B8B9E712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2FDA6C-02AE-4AC8-8481-4A29A712C00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1ED527B-65DA-477D-9559-7CEBF366F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HASTIER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ECC9D9D-D55D-49B8-8772-5DD80AD5A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570038"/>
            <a:ext cx="83820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 dirty="0"/>
              <a:t>PC? I WARNED YOU!</a:t>
            </a:r>
          </a:p>
        </p:txBody>
      </p:sp>
      <p:pic>
        <p:nvPicPr>
          <p:cNvPr id="11269" name="Picture 6" descr="http://www.sauri.com/files/pics/stuff/gay-test.jpg">
            <a:extLst>
              <a:ext uri="{FF2B5EF4-FFF2-40B4-BE49-F238E27FC236}">
                <a16:creationId xmlns:a16="http://schemas.microsoft.com/office/drawing/2014/main" id="{C75DC951-85AF-450B-9632-06E1F119B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5913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www.sauri.com/files/pics/stuff/gay-test.jpg">
            <a:extLst>
              <a:ext uri="{FF2B5EF4-FFF2-40B4-BE49-F238E27FC236}">
                <a16:creationId xmlns:a16="http://schemas.microsoft.com/office/drawing/2014/main" id="{08FA6F98-DB8F-4FCE-A5AE-C90E705B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050" y="3114675"/>
            <a:ext cx="2695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CB8719-D03A-4D58-A417-4E23FE1CF264}"/>
              </a:ext>
            </a:extLst>
          </p:cNvPr>
          <p:cNvSpPr txBox="1"/>
          <p:nvPr/>
        </p:nvSpPr>
        <p:spPr>
          <a:xfrm>
            <a:off x="2819400" y="5878513"/>
            <a:ext cx="1752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PC?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9D4A9-F41A-4C00-A586-D4A386032236}"/>
              </a:ext>
            </a:extLst>
          </p:cNvPr>
          <p:cNvSpPr txBox="1"/>
          <p:nvPr/>
        </p:nvSpPr>
        <p:spPr>
          <a:xfrm>
            <a:off x="5043488" y="5878513"/>
            <a:ext cx="22240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I WARNED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7B137-1C5F-709C-236B-47B6DEEE5C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9" b="93204" l="9796" r="89796">
                        <a14:foregroundMark x1="24898" y1="85922" x2="53878" y2="89320"/>
                        <a14:foregroundMark x1="53878" y1="89320" x2="66531" y2="89320"/>
                        <a14:foregroundMark x1="66531" y1="89320" x2="69796" y2="84951"/>
                        <a14:foregroundMark x1="24082" y1="87864" x2="55102" y2="88835"/>
                        <a14:foregroundMark x1="55102" y1="88835" x2="64898" y2="88835"/>
                        <a14:foregroundMark x1="64898" y1="88835" x2="64898" y2="88350"/>
                        <a14:foregroundMark x1="24490" y1="82039" x2="35102" y2="81553"/>
                        <a14:foregroundMark x1="35102" y1="81553" x2="74694" y2="83010"/>
                        <a14:foregroundMark x1="19592" y1="82524" x2="41224" y2="83010"/>
                        <a14:foregroundMark x1="22857" y1="89806" x2="70204" y2="87864"/>
                        <a14:foregroundMark x1="71020" y1="91748" x2="23265" y2="91262"/>
                        <a14:foregroundMark x1="19592" y1="80097" x2="36735" y2="80097"/>
                        <a14:foregroundMark x1="36735" y1="80097" x2="43673" y2="79612"/>
                        <a14:foregroundMark x1="43673" y1="79612" x2="49796" y2="80583"/>
                        <a14:foregroundMark x1="49796" y1="80583" x2="66122" y2="80583"/>
                        <a14:foregroundMark x1="66122" y1="80583" x2="72653" y2="82039"/>
                        <a14:foregroundMark x1="72653" y1="82039" x2="71837" y2="93689"/>
                        <a14:foregroundMark x1="71837" y1="93689" x2="65714" y2="92233"/>
                        <a14:foregroundMark x1="65714" y1="92233" x2="65306" y2="91748"/>
                        <a14:foregroundMark x1="74286" y1="90291" x2="65306" y2="88835"/>
                        <a14:foregroundMark x1="75510" y1="87864" x2="68980" y2="88350"/>
                        <a14:foregroundMark x1="68980" y1="88350" x2="68980" y2="88350"/>
                        <a14:foregroundMark x1="17959" y1="82039" x2="20408" y2="92718"/>
                        <a14:foregroundMark x1="18776" y1="80583" x2="17551" y2="81068"/>
                        <a14:foregroundMark x1="21224" y1="93204" x2="23673" y2="90777"/>
                        <a14:foregroundMark x1="16735" y1="46602" x2="48571" y2="58252"/>
                        <a14:foregroundMark x1="48571" y1="58252" x2="52653" y2="58738"/>
                        <a14:foregroundMark x1="31429" y1="12621" x2="33061" y2="40777"/>
                        <a14:foregroundMark x1="33061" y1="40777" x2="43673" y2="43689"/>
                        <a14:foregroundMark x1="43673" y1="43689" x2="33878" y2="29126"/>
                        <a14:foregroundMark x1="33878" y1="29126" x2="37959" y2="41748"/>
                        <a14:foregroundMark x1="37959" y1="41748" x2="44082" y2="25243"/>
                        <a14:foregroundMark x1="44082" y1="25243" x2="49388" y2="30583"/>
                        <a14:foregroundMark x1="49388" y1="30583" x2="48571" y2="47573"/>
                        <a14:foregroundMark x1="48571" y1="47573" x2="44082" y2="61165"/>
                        <a14:foregroundMark x1="44082" y1="61165" x2="30612" y2="61650"/>
                        <a14:foregroundMark x1="30612" y1="61650" x2="16327" y2="50000"/>
                        <a14:foregroundMark x1="16327" y1="50000" x2="28571" y2="9709"/>
                        <a14:foregroundMark x1="28571" y1="9709" x2="75510" y2="26699"/>
                        <a14:foregroundMark x1="32245" y1="61650" x2="46531" y2="60680"/>
                        <a14:foregroundMark x1="46531" y1="60680" x2="46939" y2="60194"/>
                        <a14:foregroundMark x1="17551" y1="52913" x2="26939" y2="61165"/>
                        <a14:foregroundMark x1="26939" y1="61165" x2="46939" y2="63107"/>
                        <a14:foregroundMark x1="44490" y1="65534" x2="36327" y2="65534"/>
                        <a14:foregroundMark x1="36327" y1="65534" x2="25714" y2="59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226" y="3731920"/>
            <a:ext cx="1106948" cy="930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AA0EE0-2B16-263C-AD1E-BA64F2075D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58" b="92678" l="10000" r="90000">
                        <a14:foregroundMark x1="58545" y1="9414" x2="51455" y2="21130"/>
                        <a14:foregroundMark x1="33273" y1="31172" x2="66909" y2="32845"/>
                        <a14:foregroundMark x1="63455" y1="91004" x2="64545" y2="73222"/>
                        <a14:foregroundMark x1="36000" y1="92887" x2="37636" y2="63808"/>
                        <a14:foregroundMark x1="37636" y1="63808" x2="37636" y2="63808"/>
                        <a14:foregroundMark x1="72909" y1="30753" x2="52727" y2="50418"/>
                        <a14:foregroundMark x1="25091" y1="32427" x2="43273" y2="35565"/>
                        <a14:foregroundMark x1="59636" y1="11715" x2="52000" y2="23431"/>
                        <a14:foregroundMark x1="52000" y1="23431" x2="50909" y2="23640"/>
                        <a14:foregroundMark x1="62727" y1="5858" x2="59273" y2="11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494" y="3810000"/>
            <a:ext cx="695306" cy="60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54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82BBEB-645C-4AAE-AFCF-35966AC1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382E-F055-4FDA-84F4-12F9F8BAAC55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A7893-BE9B-40F8-BEFF-22AEA22931A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HASTIER.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4C33B-BC22-4111-A0F7-E545375DA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2124075"/>
            <a:ext cx="86391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40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>
            <a:extLst>
              <a:ext uri="{FF2B5EF4-FFF2-40B4-BE49-F238E27FC236}">
                <a16:creationId xmlns:a16="http://schemas.microsoft.com/office/drawing/2014/main" id="{487CC0CF-D733-4C7C-98BC-58B8BFFA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C82577-A45F-483B-B266-4434DFA8F3F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pic>
        <p:nvPicPr>
          <p:cNvPr id="70659" name="Picture 4">
            <a:extLst>
              <a:ext uri="{FF2B5EF4-FFF2-40B4-BE49-F238E27FC236}">
                <a16:creationId xmlns:a16="http://schemas.microsoft.com/office/drawing/2014/main" id="{55F17A2C-A416-48A2-8C3C-A22D5FE0E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200" y="2062494"/>
            <a:ext cx="2286000" cy="228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>
            <a:extLst>
              <a:ext uri="{FF2B5EF4-FFF2-40B4-BE49-F238E27FC236}">
                <a16:creationId xmlns:a16="http://schemas.microsoft.com/office/drawing/2014/main" id="{DF4082ED-0724-49DB-8ECE-871E57ABA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2743200"/>
            <a:ext cx="2590800" cy="1143000"/>
          </a:xfrm>
        </p:spPr>
        <p:txBody>
          <a:bodyPr/>
          <a:lstStyle/>
          <a:p>
            <a:pPr eaLnBrk="1" hangingPunct="1"/>
            <a:r>
              <a:rPr lang="en-US" altLang="en-US" sz="2000" b="1" dirty="0"/>
              <a:t>THE END!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AF072C-7DA7-4F45-88C4-944A7026F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" y="2208371"/>
            <a:ext cx="1885705" cy="122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A8CAA0-334C-4375-968A-B93B4AD50B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2809212"/>
            <a:ext cx="609600" cy="238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35168D-4E74-4359-B287-C546348CD9A3}"/>
              </a:ext>
            </a:extLst>
          </p:cNvPr>
          <p:cNvSpPr txBox="1"/>
          <p:nvPr/>
        </p:nvSpPr>
        <p:spPr>
          <a:xfrm>
            <a:off x="1190851" y="350662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PC?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AE2B8AF-5AE6-4459-8154-F612E168B8B3}"/>
              </a:ext>
            </a:extLst>
          </p:cNvPr>
          <p:cNvSpPr/>
          <p:nvPr/>
        </p:nvSpPr>
        <p:spPr>
          <a:xfrm>
            <a:off x="1371600" y="1066800"/>
            <a:ext cx="1524000" cy="106537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F5766-0393-4607-A78B-7642D1EB1138}"/>
              </a:ext>
            </a:extLst>
          </p:cNvPr>
          <p:cNvSpPr txBox="1"/>
          <p:nvPr/>
        </p:nvSpPr>
        <p:spPr>
          <a:xfrm>
            <a:off x="1600200" y="1313706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THE END IS COMING!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DEB62B-C257-498E-91AA-30D3365E4596}"/>
              </a:ext>
            </a:extLst>
          </p:cNvPr>
          <p:cNvSpPr txBox="1"/>
          <p:nvPr/>
        </p:nvSpPr>
        <p:spPr>
          <a:xfrm>
            <a:off x="3200400" y="4343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I WARNED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5" grpId="0" animBg="1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ADDABF6A-9012-4FC1-903E-A3EC834A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427E84-12C0-4591-997A-A6A112DC542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9DD7508-3B2E-4560-A195-6AB547530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708316"/>
            <a:ext cx="72390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          WHAT ONE WORD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WILL SERVE AS A BINGO STEM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     FOR THIS ALPHAGRAM?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1432D01-1059-4785-860A-17D65698C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834063"/>
            <a:ext cx="54102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    THIS IS </a:t>
            </a:r>
            <a:r>
              <a:rPr lang="en-US" altLang="en-US" sz="2400" b="1"/>
              <a:t>SATIRE</a:t>
            </a:r>
            <a:r>
              <a:rPr lang="en-US" altLang="en-US" sz="2400"/>
              <a:t> PLUS AN </a:t>
            </a:r>
            <a:r>
              <a:rPr lang="en-US" altLang="en-US" sz="2400" b="1"/>
              <a:t>H.</a:t>
            </a:r>
            <a:r>
              <a:rPr lang="en-US" altLang="en-US" sz="2400"/>
              <a:t>  THERE IS ONLY ONE GOOD WORD. 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C9E0922-B6AE-4671-9FC1-5B32E04AD96E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926306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AEHIRST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2A7C3EE1-38FF-4E4F-88AC-A5A883E7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4BF296-FB07-4DBE-A32A-062D1841F78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7EC4EE0A-FF54-4422-B2E0-0A387DDB8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743201"/>
            <a:ext cx="8229600" cy="1905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 	  WHAT MNEMONIC PHRASE          	   CAN WE ASSOCIATE                          	WITH THIS BINGO STEM?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C17E6D4-BB9F-47D7-A5B5-342D2CC5B1C7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926306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HASTIER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CD689115-96CE-42BB-85AB-B8B9E712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2FDA6C-02AE-4AC8-8481-4A29A712C00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1ED527B-65DA-477D-9559-7CEBF366F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HASTIER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ECC9D9D-D55D-49B8-8772-5DD80AD5A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570038"/>
            <a:ext cx="83820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 dirty="0"/>
              <a:t>PC? I WARNED YOU!</a:t>
            </a:r>
          </a:p>
        </p:txBody>
      </p:sp>
      <p:pic>
        <p:nvPicPr>
          <p:cNvPr id="11269" name="Picture 6" descr="http://www.sauri.com/files/pics/stuff/gay-test.jpg">
            <a:extLst>
              <a:ext uri="{FF2B5EF4-FFF2-40B4-BE49-F238E27FC236}">
                <a16:creationId xmlns:a16="http://schemas.microsoft.com/office/drawing/2014/main" id="{C75DC951-85AF-450B-9632-06E1F119B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5913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www.sauri.com/files/pics/stuff/gay-test.jpg">
            <a:extLst>
              <a:ext uri="{FF2B5EF4-FFF2-40B4-BE49-F238E27FC236}">
                <a16:creationId xmlns:a16="http://schemas.microsoft.com/office/drawing/2014/main" id="{08FA6F98-DB8F-4FCE-A5AE-C90E705B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050" y="3114675"/>
            <a:ext cx="2695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CB8719-D03A-4D58-A417-4E23FE1CF264}"/>
              </a:ext>
            </a:extLst>
          </p:cNvPr>
          <p:cNvSpPr txBox="1"/>
          <p:nvPr/>
        </p:nvSpPr>
        <p:spPr>
          <a:xfrm>
            <a:off x="2819400" y="5878513"/>
            <a:ext cx="1752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PC?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9D4A9-F41A-4C00-A586-D4A386032236}"/>
              </a:ext>
            </a:extLst>
          </p:cNvPr>
          <p:cNvSpPr txBox="1"/>
          <p:nvPr/>
        </p:nvSpPr>
        <p:spPr>
          <a:xfrm>
            <a:off x="5043488" y="5878513"/>
            <a:ext cx="22240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I WARNED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7B137-1C5F-709C-236B-47B6DEEE5C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9" b="93204" l="9796" r="89796">
                        <a14:foregroundMark x1="24898" y1="85922" x2="53878" y2="89320"/>
                        <a14:foregroundMark x1="53878" y1="89320" x2="66531" y2="89320"/>
                        <a14:foregroundMark x1="66531" y1="89320" x2="69796" y2="84951"/>
                        <a14:foregroundMark x1="24082" y1="87864" x2="55102" y2="88835"/>
                        <a14:foregroundMark x1="55102" y1="88835" x2="64898" y2="88835"/>
                        <a14:foregroundMark x1="64898" y1="88835" x2="64898" y2="88350"/>
                        <a14:foregroundMark x1="24490" y1="82039" x2="35102" y2="81553"/>
                        <a14:foregroundMark x1="35102" y1="81553" x2="74694" y2="83010"/>
                        <a14:foregroundMark x1="19592" y1="82524" x2="41224" y2="83010"/>
                        <a14:foregroundMark x1="22857" y1="89806" x2="70204" y2="87864"/>
                        <a14:foregroundMark x1="71020" y1="91748" x2="23265" y2="91262"/>
                        <a14:foregroundMark x1="19592" y1="80097" x2="36735" y2="80097"/>
                        <a14:foregroundMark x1="36735" y1="80097" x2="43673" y2="79612"/>
                        <a14:foregroundMark x1="43673" y1="79612" x2="49796" y2="80583"/>
                        <a14:foregroundMark x1="49796" y1="80583" x2="66122" y2="80583"/>
                        <a14:foregroundMark x1="66122" y1="80583" x2="72653" y2="82039"/>
                        <a14:foregroundMark x1="72653" y1="82039" x2="71837" y2="93689"/>
                        <a14:foregroundMark x1="71837" y1="93689" x2="65714" y2="92233"/>
                        <a14:foregroundMark x1="65714" y1="92233" x2="65306" y2="91748"/>
                        <a14:foregroundMark x1="74286" y1="90291" x2="65306" y2="88835"/>
                        <a14:foregroundMark x1="75510" y1="87864" x2="68980" y2="88350"/>
                        <a14:foregroundMark x1="68980" y1="88350" x2="68980" y2="88350"/>
                        <a14:foregroundMark x1="17959" y1="82039" x2="20408" y2="92718"/>
                        <a14:foregroundMark x1="18776" y1="80583" x2="17551" y2="81068"/>
                        <a14:foregroundMark x1="21224" y1="93204" x2="23673" y2="90777"/>
                        <a14:foregroundMark x1="16735" y1="46602" x2="48571" y2="58252"/>
                        <a14:foregroundMark x1="48571" y1="58252" x2="52653" y2="58738"/>
                        <a14:foregroundMark x1="31429" y1="12621" x2="33061" y2="40777"/>
                        <a14:foregroundMark x1="33061" y1="40777" x2="43673" y2="43689"/>
                        <a14:foregroundMark x1="43673" y1="43689" x2="33878" y2="29126"/>
                        <a14:foregroundMark x1="33878" y1="29126" x2="37959" y2="41748"/>
                        <a14:foregroundMark x1="37959" y1="41748" x2="44082" y2="25243"/>
                        <a14:foregroundMark x1="44082" y1="25243" x2="49388" y2="30583"/>
                        <a14:foregroundMark x1="49388" y1="30583" x2="48571" y2="47573"/>
                        <a14:foregroundMark x1="48571" y1="47573" x2="44082" y2="61165"/>
                        <a14:foregroundMark x1="44082" y1="61165" x2="30612" y2="61650"/>
                        <a14:foregroundMark x1="30612" y1="61650" x2="16327" y2="50000"/>
                        <a14:foregroundMark x1="16327" y1="50000" x2="28571" y2="9709"/>
                        <a14:foregroundMark x1="28571" y1="9709" x2="75510" y2="26699"/>
                        <a14:foregroundMark x1="32245" y1="61650" x2="46531" y2="60680"/>
                        <a14:foregroundMark x1="46531" y1="60680" x2="46939" y2="60194"/>
                        <a14:foregroundMark x1="17551" y1="52913" x2="26939" y2="61165"/>
                        <a14:foregroundMark x1="26939" y1="61165" x2="46939" y2="63107"/>
                        <a14:foregroundMark x1="44490" y1="65534" x2="36327" y2="65534"/>
                        <a14:foregroundMark x1="36327" y1="65534" x2="25714" y2="59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226" y="3731920"/>
            <a:ext cx="1106948" cy="930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AA0EE0-2B16-263C-AD1E-BA64F2075D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58" b="92678" l="10000" r="90000">
                        <a14:foregroundMark x1="58545" y1="9414" x2="51455" y2="21130"/>
                        <a14:foregroundMark x1="33273" y1="31172" x2="66909" y2="32845"/>
                        <a14:foregroundMark x1="63455" y1="91004" x2="64545" y2="73222"/>
                        <a14:foregroundMark x1="36000" y1="92887" x2="37636" y2="63808"/>
                        <a14:foregroundMark x1="37636" y1="63808" x2="37636" y2="63808"/>
                        <a14:foregroundMark x1="72909" y1="30753" x2="52727" y2="50418"/>
                        <a14:foregroundMark x1="25091" y1="32427" x2="43273" y2="35565"/>
                        <a14:foregroundMark x1="59636" y1="11715" x2="52000" y2="23431"/>
                        <a14:foregroundMark x1="52000" y1="23431" x2="50909" y2="23640"/>
                        <a14:foregroundMark x1="62727" y1="5858" x2="59273" y2="11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494" y="3810000"/>
            <a:ext cx="695306" cy="6042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E3936BC8-CC55-4939-8CAA-2130CFF0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D96C87-C2B8-4D68-AB2F-2B181E32B1C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6CAF9A6-5BF2-4662-A279-D517FCD70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HASTIER</a:t>
            </a:r>
            <a:b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P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F27C6D5-278F-49E5-86AE-A9C07C455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AEHIPRST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B2410-CEB1-4A8E-AF55-A5EE1C018489}"/>
              </a:ext>
            </a:extLst>
          </p:cNvPr>
          <p:cNvSpPr txBox="1"/>
          <p:nvPr/>
        </p:nvSpPr>
        <p:spPr>
          <a:xfrm>
            <a:off x="3352800" y="571680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E4C0A5D0-1015-4A3D-AD47-7511C0E87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7DE41E-72B9-4D8E-A438-9AE7138F57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451F3CD-763B-4744-8A3B-D1F59F9EB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AEHIPRST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03F36F7-E708-4960-9833-32FB413FA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065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TRIPHASE</a:t>
            </a: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556289DE-98AB-4923-BC52-FE4063884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838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TRIPHASE</a:t>
            </a:r>
            <a:r>
              <a:rPr lang="en-US" altLang="en-US"/>
              <a:t>: adj. HAVING THREE PHASES</a:t>
            </a:r>
          </a:p>
        </p:txBody>
      </p:sp>
      <p:pic>
        <p:nvPicPr>
          <p:cNvPr id="15366" name="Picture 5">
            <a:extLst>
              <a:ext uri="{FF2B5EF4-FFF2-40B4-BE49-F238E27FC236}">
                <a16:creationId xmlns:a16="http://schemas.microsoft.com/office/drawing/2014/main" id="{7FCC7844-3E0F-4CE0-B156-2B8963C7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926"/>
          <a:stretch>
            <a:fillRect/>
          </a:stretch>
        </p:blipFill>
        <p:spPr bwMode="auto">
          <a:xfrm>
            <a:off x="2819400" y="3436938"/>
            <a:ext cx="290512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8E48E4-CBA3-4E12-B749-21A80ECABB27}"/>
              </a:ext>
            </a:extLst>
          </p:cNvPr>
          <p:cNvSpPr txBox="1"/>
          <p:nvPr/>
        </p:nvSpPr>
        <p:spPr>
          <a:xfrm>
            <a:off x="76200" y="6248400"/>
            <a:ext cx="5715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D3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PIRATES + H      HASTIER + 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B1C9A-16B1-4788-8F8E-83D33759197D}"/>
              </a:ext>
            </a:extLst>
          </p:cNvPr>
          <p:cNvSpPr txBox="1"/>
          <p:nvPr/>
        </p:nvSpPr>
        <p:spPr>
          <a:xfrm>
            <a:off x="152400" y="3505200"/>
            <a:ext cx="17668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HOOK/S?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84C03-027B-4292-81E2-2252A4A66EF6}"/>
              </a:ext>
            </a:extLst>
          </p:cNvPr>
          <p:cNvSpPr txBox="1"/>
          <p:nvPr/>
        </p:nvSpPr>
        <p:spPr>
          <a:xfrm>
            <a:off x="120650" y="4021138"/>
            <a:ext cx="17668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UH…NO.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3F2F78-2724-41AB-9E3E-D2B4A1DC2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54" y="133308"/>
            <a:ext cx="319463" cy="29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AAAEB980-7691-459C-9A59-BFDBCA38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19182A-EAF7-4F4A-8B9B-9D1C3D33BB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1C224D7-21FD-47CE-A6DE-DC0B6B0BB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HASTIER</a:t>
            </a:r>
            <a:b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50000"/>
                  </a:schemeClr>
                </a:solidFill>
                <a:latin typeface="Scramble" panose="020B0603050302020204" pitchFamily="34" charset="0"/>
              </a:rPr>
              <a:t>C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8BDA60B-098E-49C4-8248-BDED19842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ACEHIRST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128A7-A6BB-41F8-8F3A-FA658B994F8F}"/>
              </a:ext>
            </a:extLst>
          </p:cNvPr>
          <p:cNvSpPr txBox="1"/>
          <p:nvPr/>
        </p:nvSpPr>
        <p:spPr>
          <a:xfrm>
            <a:off x="3352800" y="5716806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885</Words>
  <Application>Microsoft Macintosh PowerPoint</Application>
  <PresentationFormat>On-screen Show (4:3)</PresentationFormat>
  <Paragraphs>254</Paragraphs>
  <Slides>36</Slides>
  <Notes>36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Wingdings</vt:lpstr>
      <vt:lpstr>Brush Script MT</vt:lpstr>
      <vt:lpstr>Tahoma</vt:lpstr>
      <vt:lpstr>Arial</vt:lpstr>
      <vt:lpstr>Scramble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HASTIER</vt:lpstr>
      <vt:lpstr>HASTIER P  </vt:lpstr>
      <vt:lpstr>AEHIPRST</vt:lpstr>
      <vt:lpstr>HASTIER C  </vt:lpstr>
      <vt:lpstr>ACEHIRST</vt:lpstr>
      <vt:lpstr>HASTIER I  </vt:lpstr>
      <vt:lpstr>AEHIIRST</vt:lpstr>
      <vt:lpstr>HASTIER W  </vt:lpstr>
      <vt:lpstr>AEHIRSTW</vt:lpstr>
      <vt:lpstr>HASTIER A  </vt:lpstr>
      <vt:lpstr>AAEHIRST</vt:lpstr>
      <vt:lpstr>HASTIER R  </vt:lpstr>
      <vt:lpstr>AEHIRRST</vt:lpstr>
      <vt:lpstr>HASTIER N  </vt:lpstr>
      <vt:lpstr>AEHINRST</vt:lpstr>
      <vt:lpstr>HASTIER E  </vt:lpstr>
      <vt:lpstr>AEEHIRST</vt:lpstr>
      <vt:lpstr>HASTIER D  </vt:lpstr>
      <vt:lpstr>ADEHIRST</vt:lpstr>
      <vt:lpstr>HASTIER Y  </vt:lpstr>
      <vt:lpstr>AEHIRSTY</vt:lpstr>
      <vt:lpstr>HASTIER O  </vt:lpstr>
      <vt:lpstr>AEHIORST</vt:lpstr>
      <vt:lpstr>HASTIER U  </vt:lpstr>
      <vt:lpstr>AEHIRSTU</vt:lpstr>
      <vt:lpstr>HASTIER</vt:lpstr>
      <vt:lpstr>HASTIER</vt:lpstr>
      <vt:lpstr>HASTIER</vt:lpstr>
      <vt:lpstr>PowerPoint Presentation</vt:lpstr>
      <vt:lpstr>PowerPoint Presentation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2024-06-10T20:47:55Z</dcterms:created>
  <dcterms:modified xsi:type="dcterms:W3CDTF">2024-07-01T08:24:41Z</dcterms:modified>
</cp:coreProperties>
</file>