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7"/>
  </p:notesMasterIdLst>
  <p:sldIdLst>
    <p:sldId id="256" r:id="rId2"/>
    <p:sldId id="414" r:id="rId3"/>
    <p:sldId id="415" r:id="rId4"/>
    <p:sldId id="257" r:id="rId5"/>
    <p:sldId id="258" r:id="rId6"/>
    <p:sldId id="397" r:id="rId7"/>
    <p:sldId id="259" r:id="rId8"/>
    <p:sldId id="260" r:id="rId9"/>
    <p:sldId id="261" r:id="rId10"/>
    <p:sldId id="392" r:id="rId11"/>
    <p:sldId id="363" r:id="rId12"/>
    <p:sldId id="391" r:id="rId13"/>
    <p:sldId id="364" r:id="rId14"/>
    <p:sldId id="401" r:id="rId15"/>
    <p:sldId id="365" r:id="rId16"/>
    <p:sldId id="398" r:id="rId17"/>
    <p:sldId id="366" r:id="rId18"/>
    <p:sldId id="386" r:id="rId19"/>
    <p:sldId id="367" r:id="rId20"/>
    <p:sldId id="405" r:id="rId21"/>
    <p:sldId id="413" r:id="rId22"/>
    <p:sldId id="368" r:id="rId23"/>
    <p:sldId id="399" r:id="rId24"/>
    <p:sldId id="369" r:id="rId25"/>
    <p:sldId id="383" r:id="rId26"/>
    <p:sldId id="370" r:id="rId27"/>
    <p:sldId id="381" r:id="rId28"/>
    <p:sldId id="371" r:id="rId29"/>
    <p:sldId id="400" r:id="rId30"/>
    <p:sldId id="299" r:id="rId31"/>
    <p:sldId id="300" r:id="rId32"/>
    <p:sldId id="412" r:id="rId33"/>
    <p:sldId id="410" r:id="rId34"/>
    <p:sldId id="416" r:id="rId35"/>
    <p:sldId id="302" r:id="rId36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38"/>
    </p:embeddedFont>
    <p:embeddedFont>
      <p:font typeface="Rockwell Extra Bold" panose="02060603020205020403" pitchFamily="18" charset="77"/>
      <p:bold r:id="rId39"/>
    </p:embeddedFont>
    <p:embeddedFont>
      <p:font typeface="Scramble" panose="020B0603050302020204" pitchFamily="34" charset="0"/>
      <p:regular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1F00"/>
    <a:srgbClr val="D7D7D7"/>
    <a:srgbClr val="800000"/>
    <a:srgbClr val="724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707" autoAdjust="0"/>
  </p:normalViewPr>
  <p:slideViewPr>
    <p:cSldViewPr>
      <p:cViewPr varScale="1">
        <p:scale>
          <a:sx n="113" d="100"/>
          <a:sy n="113" d="100"/>
        </p:scale>
        <p:origin x="21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6A24042-DFA8-41FF-875A-E97EF62137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5939C0E-6F76-4AFE-9E28-CE0B48F25D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15E760C-6BBF-4360-B29A-1BF39C2485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81B1858F-8647-42CA-B7FD-29E3725D74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4F14164E-E708-414D-A0CD-432A56EFA2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FAC0C5CB-09B6-4533-A3B1-7B2DD7A0C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1CA7F0-FABE-4904-A035-BD5D0E64E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EC994AA-E6C2-4236-8FD8-55D13065D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E4FA29-2EA1-45A3-B429-D5977CA5E170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C713504-22A7-4103-A4F1-09BB14248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4C7413A-D13B-4DCE-9D7C-60A05C62A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Nothing new from NWL 2023 or WOW24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7767884-067B-484F-A3C7-0ED3700C5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A033CC-321B-4A6F-9A85-A2F5CF81577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33C1033-F075-4219-8652-48F927EAB6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0D247D2-C8C2-494B-82BE-C46E575A7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4D17EFF-5083-42E4-B73D-70B630D53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50B81F-6BF1-4154-B979-CEE2A527827A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055E1B2-D9E8-4D43-ABA1-D52678DB22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0CE3F63-18C9-4E2B-B137-851202B57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12F8893-8A2F-467C-8F25-0E93E1C704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5D81CB-27F3-4AF6-AA60-B64C9B41034C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CFE99F2-6034-46DF-AFAA-155B18D72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217D924-BB00-4571-B5E4-D6DC780CB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1778DB8-0D6B-4DC3-A65D-58A4EA7C6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12425C-24C1-427D-995D-D4F7407DD25A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55C01C1-FEAE-4628-B68F-D07E03FE4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2589587-706C-4B90-BCBB-CB2BAE85F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AD6FAC4-CD65-4213-9789-BDE669756E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529FE0-5252-47BA-8BEB-C777AD600B49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C7CC02B-8DCA-438B-89B2-20B77DE53A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A2D6BD8-189A-4C93-9F6D-33C4D57FC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AIR-TONE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BACH’S PLAN: RAZZ AT DAD</a:t>
            </a:r>
            <a:r>
              <a:rPr lang="en-US" altLang="en-US" dirty="0">
                <a:latin typeface="Arial" panose="020B0604020202020204" pitchFamily="34" charset="0"/>
              </a:rPr>
              <a:t>”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TEA-RAIN</a:t>
            </a:r>
            <a:r>
              <a:rPr lang="en-US" altLang="en-US" dirty="0">
                <a:latin typeface="Arial" panose="020B0604020202020204" pitchFamily="34" charset="0"/>
              </a:rPr>
              <a:t>: “TWO BOZO</a:t>
            </a:r>
            <a:r>
              <a:rPr lang="en-US" altLang="en-US" b="0" u="none" dirty="0">
                <a:latin typeface="Arial" panose="020B0604020202020204" pitchFamily="34" charset="0"/>
              </a:rPr>
              <a:t>S </a:t>
            </a:r>
            <a:r>
              <a:rPr lang="en-US" altLang="en-US" dirty="0">
                <a:latin typeface="Arial" panose="020B0604020202020204" pitchFamily="34" charset="0"/>
              </a:rPr>
              <a:t>GOT COMPOST”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6BD9D7D-59B1-435C-858F-F80C94921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B73029-18BB-4AE7-A4C9-66EC6FEA2DF3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AEF05E1-F618-4A60-8F9D-7F9AC809E1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D1D56B1-DBD1-43ED-B224-E8E0E4D41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4E7D0DC-13B7-4ED1-A92E-5A7BFAA3EF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A08A6D-35CA-4404-B7C8-253E0DA4F8D4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04DB595-F547-4BCB-A357-A915A63138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26F0555-20A1-44A1-879C-213C71316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6785B02-2690-47AE-9FB3-E2B1574A61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8C6351-7070-42D6-9550-A038F1C49FF9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9E21ADE-C0CD-4C6F-9CA6-4E67604461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8DFDC78-0C9D-4604-A1FC-B494BAFBC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43CC70F-E1DF-4E3A-9274-9AD58CC2E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E16FD-94A5-4CE4-9692-F0D2EF538DBF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1D90026-D5B6-4E97-A9FE-2741AFEC0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2EBA4BF-D046-4E5E-BA9E-22CB96715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340A839C-F140-4C35-9B94-2987481DA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E49971-AEEE-4196-9D47-22174EB5511A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7337A69-F6F5-4917-A952-BFA4420D1F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09674D2-F46D-496D-BF26-3EF8933B7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EC994AA-E6C2-4236-8FD8-55D13065D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E4FA29-2EA1-45A3-B429-D5977CA5E170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C713504-22A7-4103-A4F1-09BB14248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4C7413A-D13B-4DCE-9D7C-60A05C62A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8375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EEE4A8C-03E0-4199-83B6-68000F400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5C6B3418-FAB3-4B01-8B60-010FC2188B4B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20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A65A787-36DF-44F4-AC8D-DB60736F4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8A99A33-99CF-4461-92B9-AD948D087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NASTIER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W</a:t>
            </a:r>
            <a:r>
              <a:rPr lang="en-US" altLang="en-US" b="0" u="none" dirty="0">
                <a:solidFill>
                  <a:srgbClr val="00B0F0"/>
                </a:solidFill>
                <a:latin typeface="Arial" panose="020B0604020202020204" pitchFamily="34" charset="0"/>
              </a:rPr>
              <a:t>I</a:t>
            </a:r>
            <a:r>
              <a:rPr lang="en-US" altLang="en-US" b="0" u="none" dirty="0">
                <a:latin typeface="Arial" panose="020B0604020202020204" pitchFamily="34" charset="0"/>
              </a:rPr>
              <a:t>C</a:t>
            </a:r>
            <a:r>
              <a:rPr lang="en-US" altLang="en-US" b="0" u="none" dirty="0">
                <a:solidFill>
                  <a:srgbClr val="00B0F0"/>
                </a:solidFill>
                <a:latin typeface="Arial" panose="020B0604020202020204" pitchFamily="34" charset="0"/>
              </a:rPr>
              <a:t>K</a:t>
            </a:r>
            <a:r>
              <a:rPr lang="en-US" altLang="en-US" b="0" u="none" dirty="0">
                <a:latin typeface="Arial" panose="020B0604020202020204" pitchFamily="34" charset="0"/>
              </a:rPr>
              <a:t>ED H</a:t>
            </a:r>
            <a:r>
              <a:rPr lang="en-US" altLang="en-US" b="0" u="none" dirty="0">
                <a:solidFill>
                  <a:srgbClr val="00B0F0"/>
                </a:solidFill>
                <a:latin typeface="Arial" panose="020B0604020202020204" pitchFamily="34" charset="0"/>
              </a:rPr>
              <a:t>O</a:t>
            </a:r>
            <a:r>
              <a:rPr lang="en-US" altLang="en-US" b="0" u="none" dirty="0">
                <a:latin typeface="Arial" panose="020B0604020202020204" pitchFamily="34" charset="0"/>
              </a:rPr>
              <a:t>RRIB</a:t>
            </a:r>
            <a:r>
              <a:rPr lang="en-US" altLang="en-US" b="0" u="none" dirty="0">
                <a:solidFill>
                  <a:srgbClr val="00B0F0"/>
                </a:solidFill>
                <a:latin typeface="Arial" panose="020B0604020202020204" pitchFamily="34" charset="0"/>
              </a:rPr>
              <a:t>L</a:t>
            </a:r>
            <a:r>
              <a:rPr lang="en-US" altLang="en-US" b="0" u="none" dirty="0">
                <a:latin typeface="Arial" panose="020B0604020202020204" pitchFamily="34" charset="0"/>
              </a:rPr>
              <a:t>E F</a:t>
            </a:r>
            <a:r>
              <a:rPr lang="en-US" altLang="en-US" b="0" u="none" dirty="0">
                <a:solidFill>
                  <a:srgbClr val="00B0F0"/>
                </a:solidFill>
                <a:latin typeface="Arial" panose="020B0604020202020204" pitchFamily="34" charset="0"/>
              </a:rPr>
              <a:t>A</a:t>
            </a:r>
            <a:r>
              <a:rPr lang="en-US" altLang="en-US" b="0" u="none" dirty="0">
                <a:latin typeface="Arial" panose="020B0604020202020204" pitchFamily="34" charset="0"/>
              </a:rPr>
              <a:t>N</a:t>
            </a:r>
            <a:r>
              <a:rPr lang="en-US" altLang="en-US" b="0" u="none" dirty="0">
                <a:solidFill>
                  <a:srgbClr val="00B0F0"/>
                </a:solidFill>
                <a:latin typeface="Arial" panose="020B0604020202020204" pitchFamily="34" charset="0"/>
              </a:rPr>
              <a:t>G</a:t>
            </a:r>
            <a:r>
              <a:rPr lang="en-US" altLang="en-US" b="0" u="none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STUMPS</a:t>
            </a:r>
            <a:r>
              <a:rPr lang="en-US" altLang="en-US" sz="1100" dirty="0">
                <a:latin typeface="Arial" panose="020B0604020202020204" pitchFamily="34" charset="0"/>
              </a:rPr>
              <a:t>!”   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TEA-RAIN</a:t>
            </a:r>
            <a:r>
              <a:rPr lang="en-US" altLang="en-US" dirty="0">
                <a:latin typeface="Arial" panose="020B0604020202020204" pitchFamily="34" charset="0"/>
              </a:rPr>
              <a:t>: “TWO BOZO</a:t>
            </a:r>
            <a:r>
              <a:rPr lang="en-US" altLang="en-US" b="0" u="none" dirty="0">
                <a:latin typeface="Arial" panose="020B0604020202020204" pitchFamily="34" charset="0"/>
              </a:rPr>
              <a:t>S </a:t>
            </a:r>
            <a:r>
              <a:rPr lang="en-US" altLang="en-US" dirty="0">
                <a:latin typeface="Arial" panose="020B0604020202020204" pitchFamily="34" charset="0"/>
              </a:rPr>
              <a:t>GOT COMPOST”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EEE4A8C-03E0-4199-83B6-68000F400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5C6B3418-FAB3-4B01-8B60-010FC2188B4B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21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A65A787-36DF-44F4-AC8D-DB60736F4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8A99A33-99CF-4461-92B9-AD948D087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81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798E1D07-1D46-4C3E-8B4C-9361FE752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BDED35-343C-496C-8ED4-89B5DB024D8B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C45926B-6719-4F1B-99B4-174E4E5202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61E9DF1-9B2E-49FA-8529-E618422B5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D346056-C21A-488C-B376-2B965D0EB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F3D4F2-AE47-4762-996B-3134273C8069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4F9AB6D-4100-49D4-8EE9-5412A0361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0586C10-2983-46A1-B465-9265E0C0D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GRANITE: </a:t>
            </a:r>
            <a:r>
              <a:rPr lang="en-US" altLang="en-US" dirty="0">
                <a:latin typeface="Arial" panose="020B0604020202020204" pitchFamily="34" charset="0"/>
              </a:rPr>
              <a:t>“EXCAVATED S</a:t>
            </a:r>
            <a:r>
              <a:rPr lang="en-US" altLang="en-US" b="0" u="none" dirty="0">
                <a:latin typeface="Arial" panose="020B0604020202020204" pitchFamily="34" charset="0"/>
              </a:rPr>
              <a:t>LABS </a:t>
            </a:r>
            <a:r>
              <a:rPr lang="en-US" altLang="en-US" dirty="0">
                <a:latin typeface="Arial" panose="020B0604020202020204" pitchFamily="34" charset="0"/>
              </a:rPr>
              <a:t>MAKE CHEAP WALLS”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TEA-RAIN</a:t>
            </a:r>
            <a:r>
              <a:rPr lang="en-US" altLang="en-US" dirty="0">
                <a:latin typeface="Arial" panose="020B0604020202020204" pitchFamily="34" charset="0"/>
              </a:rPr>
              <a:t>: “TWO BOZO</a:t>
            </a:r>
            <a:r>
              <a:rPr lang="en-US" altLang="en-US" b="0" u="none" dirty="0">
                <a:latin typeface="Arial" panose="020B0604020202020204" pitchFamily="34" charset="0"/>
              </a:rPr>
              <a:t>S </a:t>
            </a:r>
            <a:r>
              <a:rPr lang="en-US" altLang="en-US" dirty="0">
                <a:latin typeface="Arial" panose="020B0604020202020204" pitchFamily="34" charset="0"/>
              </a:rPr>
              <a:t>GOT COMPOST”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20D205C-E4AF-4D68-8E89-635B8DF3F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6CDB91-E04C-4BBF-AE1C-59B964CE78ED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7F26843-1634-4587-92D5-81FAF84C1A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79F622FA-FAA0-402E-B1C9-0ACF99638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9F4F036-C9C8-4D22-8917-34E89ED5C9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9991FE-5999-48B3-904F-3D0181070E0A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911E620-2582-48CF-9DB1-C9953B207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ACED78A-9E95-443D-BB33-F0076972D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22D2BEE-E2EF-4D02-8FB1-C507AB1CD0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B7B5AC-F49C-4E3D-891D-AA25B88BFE86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DDD74C85-4B3A-4B3E-BC29-5575DB44E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908241B0-E6BD-48B9-997D-487ADEE87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366290AD-E413-48C0-82A2-1D6EC2DA6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074845-FA0C-4A35-B571-459FDEF66C4F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3312645-B1CD-4F07-84B4-0A494A7B4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3E3244A4-68AB-47B5-B3A9-2C40074A8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AE94BA53-0AEC-47E5-8E71-6C5EC5745A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FA295F-6901-4678-8EAF-6ABEFED00396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B5A1BF9-8154-4C82-B776-378F0D533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6C31E37-7518-4C3C-A4C4-722DE0339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F34BA4D3-5BE1-4BF1-8E6B-A30DCA554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DFE4D-F48F-46B9-BDB3-F36B2B4E2EDA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CEE9E7E-8AB0-4C80-9921-4559877374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B1826DA-3E63-479F-96E3-FB4CBCC88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PAINTER: </a:t>
            </a:r>
            <a:r>
              <a:rPr lang="en-US" altLang="en-US" dirty="0">
                <a:latin typeface="Arial" panose="020B0604020202020204" pitchFamily="34" charset="0"/>
              </a:rPr>
              <a:t>“GATHERED OILS”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TEA-RAIN</a:t>
            </a:r>
            <a:r>
              <a:rPr lang="en-US" altLang="en-US" dirty="0">
                <a:latin typeface="Arial" panose="020B0604020202020204" pitchFamily="34" charset="0"/>
              </a:rPr>
              <a:t>: “TWO BOZO</a:t>
            </a:r>
            <a:r>
              <a:rPr lang="en-US" altLang="en-US" b="0" u="none" dirty="0">
                <a:latin typeface="Arial" panose="020B0604020202020204" pitchFamily="34" charset="0"/>
              </a:rPr>
              <a:t>S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GOT COMPOST”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EC994AA-E6C2-4236-8FD8-55D13065D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E4FA29-2EA1-45A3-B429-D5977CA5E170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C713504-22A7-4103-A4F1-09BB14248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4C7413A-D13B-4DCE-9D7C-60A05C62A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874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0BC69A27-0743-4389-AE95-C4C74A803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B0E443-A000-4BD6-AF73-316508383770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9B9D1A8-7A14-456F-A4C0-69A3526338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97AF60E-2E87-4C98-AACC-1D5F94CAC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70CE791B-C921-41CF-88EA-A9D580E037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59D7B-61A8-43D0-BAAC-67BA8A87E0B0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82900D5-DF62-4FB8-B889-3A60834CE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17FD36A-0D77-4455-951E-CD22225F3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A2ABD9E4-8679-4282-8B5A-EDA33F87D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A694CF-E9CE-4025-A533-8E22F455C12B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04EB2B9-EA9A-4A96-AE14-0348BFB868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8E5269E-9718-48A8-8BC7-B0F0A5710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TEA-RAIN</a:t>
            </a:r>
            <a:r>
              <a:rPr lang="en-US" altLang="en-US" dirty="0">
                <a:latin typeface="Arial" panose="020B0604020202020204" pitchFamily="34" charset="0"/>
              </a:rPr>
              <a:t>: “TWO BOZO</a:t>
            </a:r>
            <a:r>
              <a:rPr lang="en-US" altLang="en-US" b="0" u="none" dirty="0">
                <a:latin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</a:rPr>
              <a:t> GOT COMPOST”</a:t>
            </a:r>
          </a:p>
        </p:txBody>
      </p:sp>
    </p:spTree>
    <p:extLst>
      <p:ext uri="{BB962C8B-B14F-4D97-AF65-F5344CB8AC3E}">
        <p14:creationId xmlns:p14="http://schemas.microsoft.com/office/powerpoint/2010/main" val="10016609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CA7F0-FABE-4904-A035-BD5D0E64E2D2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137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9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9457015-1662-4B2A-AC28-BAE45DB97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A97EAF-7270-482D-BEE7-016C6A9860FB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080303B2-984B-420F-9A3F-C1FF97C637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02EF5334-1AEC-4545-86EB-C94E43A77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32DF7B9-30CD-4E78-9E7D-1838C42A9A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748270-D6F2-4ED1-A9C3-3B36AFDA90E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9649D94-E42F-4270-B797-53C703C2A5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0128F40-617D-4DB4-AE21-CD67F0F95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ja-JP" b="1">
                <a:latin typeface="Arial" panose="020B0604020202020204" pitchFamily="34" charset="0"/>
              </a:rPr>
              <a:t>.</a:t>
            </a:r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AB4725A-9C2F-46E2-84B9-6E5D46ACB2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1C5273-FB50-431F-AE41-710F839DC2E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1D4C63F-1A10-4BD5-840A-6494192506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700D5C8-96FF-4789-8FDF-F95F3A7AF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54BA971-6353-4974-866A-0A39DE2110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CA3796-A206-4424-8AE6-EC361847FEE2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948F49D-0DB3-47BD-8AB0-76C242D0FD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278A57D-3007-49CA-B8E5-0432214CA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F4E8B481-78D5-4616-81B7-17F9B693CD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D7D5C8-87CA-4AA3-8ECF-E1AB238B0395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55FA93B-AB37-4306-BD65-BFADF218C3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36EEBFF-5A5C-4CE2-BFF9-E33F3476D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A2ABD9E4-8679-4282-8B5A-EDA33F87D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A694CF-E9CE-4025-A533-8E22F455C12B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04EB2B9-EA9A-4A96-AE14-0348BFB868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8E5269E-9718-48A8-8BC7-B0F0A5710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TEA-RAIN</a:t>
            </a:r>
            <a:r>
              <a:rPr lang="en-US" altLang="en-US" dirty="0">
                <a:latin typeface="Arial" panose="020B0604020202020204" pitchFamily="34" charset="0"/>
              </a:rPr>
              <a:t>: “TWO BOZO</a:t>
            </a:r>
            <a:r>
              <a:rPr lang="en-US" altLang="en-US" b="0" u="none" dirty="0">
                <a:latin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</a:rPr>
              <a:t> GOT COMPOST”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CCCEAF7-E795-4A55-9056-D43CB680E8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62072D-41E8-429E-B626-D49C27F20665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4871D3D-E0C3-4E65-9106-7215AEA6E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C2DE193-D6A6-4355-910E-0A64F1CA1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0B1AD4-947A-4031-8675-47FE82D79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CC46E1-2177-4160-ADC9-31418D4E8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5E30D5-006A-4359-8DCB-FC00BE073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A2322-34BB-4ECA-B383-66C546F42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63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6FC243-AA06-43E1-8687-F5CCA87F1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CA2533-3648-4860-9C7B-0C8BD2886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7C5A97-8297-45E6-A425-DC76884FA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F0208-614C-4041-BD04-FF5F6BC26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29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69E2A-ED3F-4934-906B-0FF314785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037E5-8818-44BA-95C1-91CCE0A24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3BD19E-9F6B-4882-BA78-F9755D724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2C46-5A26-48BA-B892-956A2B1AE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639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AF09BEA-BF04-433F-8190-0857BDF4B7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AE86827-E2E3-48EA-9810-4A4DB65ED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C30791A-3E38-47C2-BA3C-40949F69D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1F8B4-1C11-46D8-B268-2D35CF6A8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03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95C8C5-1AA5-4FF2-85A3-887253A97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DCFCF9-F976-4F3E-AA21-D23974314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98896B-8ED4-4BF5-8CFA-C23A2B172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1472C-092C-43F7-8D93-B50FEF443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20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A05233-D7B3-4E39-BE49-1819BEEB9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18BCBA-A2DA-4A0B-A622-F4558CACBE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3D52CE-2578-40EB-A5D2-B5D6C18B30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074D1-5E76-4F52-BCEC-2229CBE4C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14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5135B-700D-4EF0-A02E-BF4405EF5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CA2695-9790-4FD0-B42C-B2BBD01F0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2F4DB-8F57-4697-ACFD-87F18757F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F70E8-C6DC-40D5-AAD3-010FD4D33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97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39D610-399A-44D2-A7B7-BD328F60EE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5C3B32-E45F-4AA4-9ADC-3783A372E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F673E6-FC64-440C-B5FA-12969E9D3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4B78-646A-4A61-8266-CAE05B06B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93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01413A-19E0-428C-A1B9-8C13E00207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C995BF-667A-4132-B2D8-00E001649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CA49D5-DD67-4A28-94B6-5B3243F74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DC4A3-BCC7-4C51-B063-EF47CDA98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1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F258F9-1262-4170-A8ED-3B3269EB1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F462B6-AB7F-4E3C-8289-C1CF8D5EE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F55AE5-1B08-4A6F-AD27-53D106DE8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1CFA-D262-4797-A6D5-A319979BF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74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BD165-7B69-47F4-B082-6AF3D9CE5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201E8-94BF-4EF2-A7B5-C50C30C240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3710D5-474F-4E3D-BC59-DDAC729130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060EC-0311-4DE4-A234-A2FFD6774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08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14638E-3C27-4D1D-BECE-A291CF0765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28D6A-0672-425A-AB91-35684EB2A9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6E99E6-18C7-4775-BD11-1D662E80A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40F5-FCE3-447C-B310-194CFF2AB7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73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D18639-9B98-4749-A1B8-E749EBA34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856446-BB54-428F-AE45-DCB42FDAA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C24E69F-4C85-4A42-8EEF-FC43C8B349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32BA95-5236-464A-9CC9-2519C44D20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6CEEC5-8A6F-44E1-B0A7-17C2C1D783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D7903B-865C-40F0-86F8-5BD06D078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choutlet.com/images/max_image/prod-3518.gi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42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gif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Relationship Id="rId9" Type="http://schemas.openxmlformats.org/officeDocument/2006/relationships/image" Target="../media/image5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5EE0A59-E842-4FD3-9B52-11EA13B00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8630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latin typeface="Scramble" panose="020B0603050302020204" pitchFamily="34" charset="0"/>
              </a:rPr>
              <a:t>AAEINRT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204FC2-D26D-D6CE-7259-B87DC676FE4D}"/>
              </a:ext>
            </a:extLst>
          </p:cNvPr>
          <p:cNvSpPr txBox="1"/>
          <p:nvPr/>
        </p:nvSpPr>
        <p:spPr>
          <a:xfrm>
            <a:off x="2362200" y="5181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Nothing new from NWL 2023 or WOW24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ACBA5834-018E-48B3-B923-7B21862A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0468BA-B3F5-4137-9550-8397948C7BB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CE10EA1-7F17-4ECE-A8B3-88653BBFE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Scramble" panose="020B0603050302020204" pitchFamily="34" charset="0"/>
              </a:rPr>
              <a:t>AAEINRTT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E4FFC20-A5F6-4F6B-AADE-9FB4CD3B8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ATTAINER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REATTAIN</a:t>
            </a: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8057B6D7-9CAB-4D37-BF63-C80092119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3276600"/>
            <a:ext cx="83058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u="sng" dirty="0">
                <a:latin typeface="+mj-lt"/>
              </a:rPr>
              <a:t>ATTAINER</a:t>
            </a:r>
            <a:r>
              <a:rPr lang="en-US" sz="2800" dirty="0">
                <a:latin typeface="+mj-lt"/>
              </a:rPr>
              <a:t>: ONE THAT ATTAINS (GAINS OR ACHIEVES BY MENTAL OR PHYSICAL EFFORT)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C5ED0-FCB0-4A80-91F5-A3909ACD0B67}"/>
              </a:ext>
            </a:extLst>
          </p:cNvPr>
          <p:cNvSpPr txBox="1"/>
          <p:nvPr/>
        </p:nvSpPr>
        <p:spPr>
          <a:xfrm>
            <a:off x="7696200" y="1287463"/>
            <a:ext cx="12192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27A87-346D-464C-8656-B3FB84BDB466}"/>
              </a:ext>
            </a:extLst>
          </p:cNvPr>
          <p:cNvSpPr txBox="1"/>
          <p:nvPr/>
        </p:nvSpPr>
        <p:spPr>
          <a:xfrm>
            <a:off x="7696200" y="2354263"/>
            <a:ext cx="12192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9DB763D-B239-46CA-B27B-DA9990EF2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830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u="sng" dirty="0">
                <a:latin typeface="+mj-lt"/>
              </a:rPr>
              <a:t>REATTAIN</a:t>
            </a:r>
            <a:r>
              <a:rPr lang="en-US" sz="2800" dirty="0">
                <a:latin typeface="+mj-lt"/>
              </a:rPr>
              <a:t>: ATTAINS AGAIN (REATTAINMENT/S)</a:t>
            </a:r>
          </a:p>
        </p:txBody>
      </p:sp>
      <p:pic>
        <p:nvPicPr>
          <p:cNvPr id="19465" name="Picture 12" descr="http://t1.gstatic.com/images?q=tbn:ANd9GcQe4r3oTHwJDbx54AS53lqjv-R8OccY4N3N1wwKmPUu86ifBrlwZI-qZPOc">
            <a:extLst>
              <a:ext uri="{FF2B5EF4-FFF2-40B4-BE49-F238E27FC236}">
                <a16:creationId xmlns:a16="http://schemas.microsoft.com/office/drawing/2014/main" id="{23EC6C91-AC90-411F-AFB5-B5107C3A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4926013"/>
            <a:ext cx="16462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77E8B8-7B80-4103-84ED-655CE4F96075}"/>
              </a:ext>
            </a:extLst>
          </p:cNvPr>
          <p:cNvSpPr txBox="1"/>
          <p:nvPr/>
        </p:nvSpPr>
        <p:spPr>
          <a:xfrm>
            <a:off x="1155700" y="6297613"/>
            <a:ext cx="106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2009</a:t>
            </a:r>
          </a:p>
        </p:txBody>
      </p:sp>
      <p:pic>
        <p:nvPicPr>
          <p:cNvPr id="19467" name="Picture 13">
            <a:extLst>
              <a:ext uri="{FF2B5EF4-FFF2-40B4-BE49-F238E27FC236}">
                <a16:creationId xmlns:a16="http://schemas.microsoft.com/office/drawing/2014/main" id="{79222259-DC5A-455C-9C62-116303266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100" y="4949825"/>
            <a:ext cx="1592263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4">
            <a:extLst>
              <a:ext uri="{FF2B5EF4-FFF2-40B4-BE49-F238E27FC236}">
                <a16:creationId xmlns:a16="http://schemas.microsoft.com/office/drawing/2014/main" id="{26A850FF-075F-4DA4-8211-0DEE8F825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363" y="4973638"/>
            <a:ext cx="17399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A438EE-B557-49AB-A64A-42BF69DE4225}"/>
              </a:ext>
            </a:extLst>
          </p:cNvPr>
          <p:cNvSpPr txBox="1"/>
          <p:nvPr/>
        </p:nvSpPr>
        <p:spPr>
          <a:xfrm>
            <a:off x="2781300" y="6338888"/>
            <a:ext cx="106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2011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C35E2-430B-4694-BAA4-D5ABA176985C}"/>
              </a:ext>
            </a:extLst>
          </p:cNvPr>
          <p:cNvSpPr txBox="1"/>
          <p:nvPr/>
        </p:nvSpPr>
        <p:spPr>
          <a:xfrm>
            <a:off x="4489450" y="6351588"/>
            <a:ext cx="106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2012</a:t>
            </a:r>
          </a:p>
        </p:txBody>
      </p:sp>
      <p:pic>
        <p:nvPicPr>
          <p:cNvPr id="19471" name="Picture 2">
            <a:extLst>
              <a:ext uri="{FF2B5EF4-FFF2-40B4-BE49-F238E27FC236}">
                <a16:creationId xmlns:a16="http://schemas.microsoft.com/office/drawing/2014/main" id="{6989F575-6D8A-4BE4-8261-0C59A14A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484028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6379B8-0F74-4B2F-A036-5B47EF066954}"/>
              </a:ext>
            </a:extLst>
          </p:cNvPr>
          <p:cNvSpPr txBox="1"/>
          <p:nvPr/>
        </p:nvSpPr>
        <p:spPr>
          <a:xfrm>
            <a:off x="6096000" y="6488113"/>
            <a:ext cx="106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2015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B3294A-88F6-444E-A4DA-2BCF34B87DBB}"/>
              </a:ext>
            </a:extLst>
          </p:cNvPr>
          <p:cNvSpPr txBox="1"/>
          <p:nvPr/>
        </p:nvSpPr>
        <p:spPr>
          <a:xfrm>
            <a:off x="7016817" y="6482556"/>
            <a:ext cx="106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2017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134589-B486-4778-8AC5-F304508B307D}"/>
              </a:ext>
            </a:extLst>
          </p:cNvPr>
          <p:cNvSpPr txBox="1"/>
          <p:nvPr/>
        </p:nvSpPr>
        <p:spPr>
          <a:xfrm>
            <a:off x="8077200" y="6477000"/>
            <a:ext cx="106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C12F568E-580E-467A-A665-980E543E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4D9B6B-B669-4EC0-A81D-5DF03FFC3C1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63FA6C8-3C9B-4883-9856-9FFD17947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TEA</a:t>
            </a:r>
            <a:r>
              <a:rPr lang="en-US" altLang="en-US" sz="138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RAIN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W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023CDE5-7024-4BD9-96FA-CA9D59C62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8466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AAEINRTW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C5D30-68A8-9A3E-E51E-0246B1DF84F1}"/>
              </a:ext>
            </a:extLst>
          </p:cNvPr>
          <p:cNvSpPr txBox="1"/>
          <p:nvPr/>
        </p:nvSpPr>
        <p:spPr>
          <a:xfrm>
            <a:off x="3810000" y="624522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3086ABA7-A03D-49E8-B66D-D393F18E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DADFBC-9EA2-483E-BC1F-4AF358E5688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128781A-30C8-4A7D-AD74-6A8786F18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AAEINRTW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9D61BD9-E01B-4E2B-BCDD-EEB3C45AC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ANTIWEAR</a:t>
            </a: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A8418BE4-DE3D-43C6-97AD-8475E06E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54288"/>
            <a:ext cx="754380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u="sng" dirty="0">
                <a:latin typeface="Arial" charset="0"/>
              </a:rPr>
              <a:t>ANTIWEAR</a:t>
            </a:r>
            <a:r>
              <a:rPr lang="en-US" sz="2800" dirty="0">
                <a:latin typeface="Arial" charset="0"/>
              </a:rPr>
              <a:t>: adj. </a:t>
            </a:r>
            <a:r>
              <a:rPr lang="en-US" sz="2800" dirty="0">
                <a:latin typeface="+mj-lt"/>
              </a:rPr>
              <a:t>DESIGNED TO REDUCE THE EFFECTS OF LONG OR HARD USE (ESPECIALLY REGARDING MOTOR OILS WITH CERTAIN ADDITIVES)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FD58B8-5401-4081-BA08-95D6C1FDA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709745"/>
            <a:ext cx="3705225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D4FFF3BD-C0EA-4C45-8208-01F34565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C9A960-F659-46DC-87F7-7E659C6BDD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FC0EAA0-159A-44DE-B0FF-A34A8C1C3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TEA</a:t>
            </a:r>
            <a:r>
              <a:rPr lang="en-US" altLang="en-US" sz="138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RAIN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O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5215D4B-96AD-4BFB-8153-E594137D6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6180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AAEINORT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4A6374-0EDF-8F98-63A6-B48D37EE30DB}"/>
              </a:ext>
            </a:extLst>
          </p:cNvPr>
          <p:cNvSpPr txBox="1"/>
          <p:nvPr/>
        </p:nvSpPr>
        <p:spPr>
          <a:xfrm>
            <a:off x="3810000" y="624522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C3A87B49-FD8A-4808-B630-1570FD30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673492-BB77-46EA-9245-7E2B73842E0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A646CBD-D063-46A6-9B32-467B4548E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Scramble" panose="020B0603050302020204" pitchFamily="34" charset="0"/>
              </a:rPr>
              <a:t>AAEINORT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4FCF34C-81BC-4438-9AC4-1593A8893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6600">
                <a:latin typeface="Scramble" panose="020B0603050302020204" pitchFamily="34" charset="0"/>
              </a:rPr>
              <a:t>AERATION</a:t>
            </a: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D68DD403-2CFD-4D3E-AB9C-2633A9FD3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2362200"/>
            <a:ext cx="76501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AERATION</a:t>
            </a:r>
            <a:r>
              <a:rPr lang="en-US" altLang="en-US"/>
              <a:t>: THE ACT OF AERATING, OR SUPPLYING WITH AIR</a:t>
            </a:r>
          </a:p>
        </p:txBody>
      </p:sp>
      <p:pic>
        <p:nvPicPr>
          <p:cNvPr id="27654" name="Picture 7" descr="blowing%20bagpipes">
            <a:extLst>
              <a:ext uri="{FF2B5EF4-FFF2-40B4-BE49-F238E27FC236}">
                <a16:creationId xmlns:a16="http://schemas.microsoft.com/office/drawing/2014/main" id="{43BD3D6F-C81B-48E2-9CB5-6E8528446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192246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AEE57A-29B3-498E-9F72-3484509F4C9B}"/>
              </a:ext>
            </a:extLst>
          </p:cNvPr>
          <p:cNvSpPr txBox="1"/>
          <p:nvPr/>
        </p:nvSpPr>
        <p:spPr>
          <a:xfrm>
            <a:off x="381000" y="5486400"/>
            <a:ext cx="2819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AIR-TONE + A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TEA-RAIN + 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2054F-3A73-4DA8-A538-0D2A3EF050F0}"/>
              </a:ext>
            </a:extLst>
          </p:cNvPr>
          <p:cNvSpPr txBox="1"/>
          <p:nvPr/>
        </p:nvSpPr>
        <p:spPr>
          <a:xfrm>
            <a:off x="8001000" y="1295400"/>
            <a:ext cx="1219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7AFD08-401D-4907-AE4E-62A29D7A1B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31148" y="64516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D641B078-E636-4205-9084-C549BEB4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993338-88D2-4895-B2F8-D741DE6C0BE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B41B54C-4206-4F33-A740-E8D64C495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TEA</a:t>
            </a:r>
            <a:r>
              <a:rPr lang="en-US" altLang="en-US" sz="138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RAIN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B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2BEFF3F-DD09-435C-849D-F6B1ECE51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6180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AABEINRT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ABFD0-8752-B733-35C6-B602F7592BD3}"/>
              </a:ext>
            </a:extLst>
          </p:cNvPr>
          <p:cNvSpPr txBox="1"/>
          <p:nvPr/>
        </p:nvSpPr>
        <p:spPr>
          <a:xfrm>
            <a:off x="3810000" y="624522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DFE16299-EABF-4144-9003-60DDC687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70542-3B85-4B17-8EEF-6AFA1335D21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C5DF983-AEBB-4157-81E0-A31C5B7F8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ATABRINE</a:t>
            </a:r>
          </a:p>
        </p:txBody>
      </p:sp>
      <p:sp>
        <p:nvSpPr>
          <p:cNvPr id="33796" name="Text Box 3">
            <a:extLst>
              <a:ext uri="{FF2B5EF4-FFF2-40B4-BE49-F238E27FC236}">
                <a16:creationId xmlns:a16="http://schemas.microsoft.com/office/drawing/2014/main" id="{99C0FAE1-27BA-4C41-A52E-827C7ECB9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499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ATABRINE</a:t>
            </a:r>
            <a:r>
              <a:rPr lang="en-US" altLang="en-US"/>
              <a:t>: A DRUG TO TREAT MALARIA</a:t>
            </a:r>
          </a:p>
        </p:txBody>
      </p:sp>
      <p:pic>
        <p:nvPicPr>
          <p:cNvPr id="33797" name="Picture 5" descr="Copy_of_atabrine">
            <a:extLst>
              <a:ext uri="{FF2B5EF4-FFF2-40B4-BE49-F238E27FC236}">
                <a16:creationId xmlns:a16="http://schemas.microsoft.com/office/drawing/2014/main" id="{C6E0B848-2CA7-4C87-BC05-6E239272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5052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2">
            <a:extLst>
              <a:ext uri="{FF2B5EF4-FFF2-40B4-BE49-F238E27FC236}">
                <a16:creationId xmlns:a16="http://schemas.microsoft.com/office/drawing/2014/main" id="{1FBAF46E-9008-4453-BFAC-706942B86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AABEINRT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B5DEBE-2970-4F54-81CD-F58E5702597F}"/>
              </a:ext>
            </a:extLst>
          </p:cNvPr>
          <p:cNvSpPr txBox="1"/>
          <p:nvPr/>
        </p:nvSpPr>
        <p:spPr>
          <a:xfrm>
            <a:off x="8458200" y="1676400"/>
            <a:ext cx="1219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latin typeface="+mj-lt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663C7-C3F4-4360-8D22-5ADBABB42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990850"/>
            <a:ext cx="3843338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1B215543-0948-4982-A707-E79AFCE1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E4ADA4-DBAE-45A8-B69A-AE4CFC76A21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776B414-30DC-41D8-96FA-15D2042BD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TEA</a:t>
            </a:r>
            <a:r>
              <a:rPr lang="en-US" altLang="en-US" sz="138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RAIN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Z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40A441A-CDC7-4F05-9C5D-57DD24B1B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6180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AAEINRTZ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A52A8-1611-686D-AC88-C0C5A5948589}"/>
              </a:ext>
            </a:extLst>
          </p:cNvPr>
          <p:cNvSpPr txBox="1"/>
          <p:nvPr/>
        </p:nvSpPr>
        <p:spPr>
          <a:xfrm>
            <a:off x="3810000" y="624522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B9B201B6-2DF2-4339-8F6D-2DF0D575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B75F74-824F-4843-9FB9-2473C7B0D33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BC76EF2-0487-45A6-AC33-A79C2F42C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AAEINRTZ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CB9C7BE-4CEF-4CCE-95FE-8D7B9204A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ATRAZINE</a:t>
            </a: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5A5D64E1-81F7-4A25-B164-4D96B3443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92375"/>
            <a:ext cx="6629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/>
              <a:t>ATRAZINE</a:t>
            </a:r>
            <a:r>
              <a:rPr lang="en-US" altLang="en-US" sz="4000"/>
              <a:t>: AN HERBICIDE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20D19-5100-4BDC-A2C7-36413674F335}"/>
              </a:ext>
            </a:extLst>
          </p:cNvPr>
          <p:cNvSpPr txBox="1"/>
          <p:nvPr/>
        </p:nvSpPr>
        <p:spPr>
          <a:xfrm>
            <a:off x="8077200" y="1371600"/>
            <a:ext cx="1219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  <p:pic>
        <p:nvPicPr>
          <p:cNvPr id="37895" name="Picture 7" descr="Atrazine 4% Quart">
            <a:hlinkClick r:id="rId3"/>
            <a:extLst>
              <a:ext uri="{FF2B5EF4-FFF2-40B4-BE49-F238E27FC236}">
                <a16:creationId xmlns:a16="http://schemas.microsoft.com/office/drawing/2014/main" id="{F74F74D9-4532-4634-ABEE-1D7DA06F3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1600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F82AB5B0-9DCF-4E38-B713-1E784C07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4E1DA7-3702-482C-9EB0-DD207C55637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9A84FD6-BC4F-4B39-8343-A876D6E63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TEA</a:t>
            </a:r>
            <a:r>
              <a:rPr lang="en-US" altLang="en-US" sz="13800" dirty="0"/>
              <a:t>-</a:t>
            </a:r>
            <a:r>
              <a:rPr lang="en-US" altLang="en-US" sz="7200" dirty="0">
                <a:latin typeface="Scramble" panose="020B0603050302020204" pitchFamily="34" charset="0"/>
              </a:rPr>
              <a:t>RAIN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r>
              <a:rPr lang="en-US" altLang="en-US" sz="7200" dirty="0">
                <a:latin typeface="Scramble" panose="020B0603050302020204" pitchFamily="34" charset="0"/>
              </a:rPr>
              <a:t>S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B68CA22-23B5-4731-A8CA-C9EAA167B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8466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AAEINRST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D50E6A-FF7B-4A76-B087-E63955E5A3F7}"/>
              </a:ext>
            </a:extLst>
          </p:cNvPr>
          <p:cNvSpPr txBox="1"/>
          <p:nvPr/>
        </p:nvSpPr>
        <p:spPr>
          <a:xfrm>
            <a:off x="3124200" y="6245225"/>
            <a:ext cx="3886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THERE ARE </a:t>
            </a:r>
            <a:r>
              <a:rPr lang="en-US" sz="2400" b="1" dirty="0">
                <a:solidFill>
                  <a:srgbClr val="800000"/>
                </a:solidFill>
                <a:latin typeface="+mj-lt"/>
              </a:rPr>
              <a:t>FIVE</a:t>
            </a:r>
            <a:r>
              <a:rPr lang="en-US" sz="2400" dirty="0">
                <a:solidFill>
                  <a:srgbClr val="800000"/>
                </a:solidFill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5EE0A59-E842-4FD3-9B52-11EA13B00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8630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latin typeface="Scramble" panose="020B0603050302020204" pitchFamily="34" charset="0"/>
              </a:rPr>
              <a:t>AAEINRT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58EBED-13CD-6753-27C7-BF80ACF12138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then make sure you are viewing your </a:t>
            </a:r>
            <a:r>
              <a:rPr lang="en-US" sz="1800" i="1" dirty="0">
                <a:latin typeface="+mj-lt"/>
              </a:rPr>
              <a:t>downloaded</a:t>
            </a:r>
            <a:r>
              <a:rPr lang="en-US" sz="1800" dirty="0">
                <a:latin typeface="+mj-lt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358033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7">
            <a:extLst>
              <a:ext uri="{FF2B5EF4-FFF2-40B4-BE49-F238E27FC236}">
                <a16:creationId xmlns:a16="http://schemas.microsoft.com/office/drawing/2014/main" id="{28D3BAEE-964A-44D7-BA57-DEC4C174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9548" y="6438582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B17BFA-769A-4674-A9B3-B8F0056924DF}" type="slidenum">
              <a:rPr lang="en-US" altLang="en-US" sz="140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ea typeface="MS PGothic" panose="020B0600070205080204" pitchFamily="34" charset="-128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16824CA-3B53-41DE-9380-CEC26806F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14400" y="-39688"/>
            <a:ext cx="8326437" cy="857251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Scramble" panose="020B0603050302020204" pitchFamily="34" charset="0"/>
              </a:rPr>
              <a:t>AAEINRST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B900B9A-C036-4A7B-8A73-73747031F2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9700" y="669925"/>
            <a:ext cx="8326438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5400" dirty="0">
                <a:solidFill>
                  <a:srgbClr val="5C1F00"/>
                </a:solidFill>
                <a:latin typeface="Scramble" panose="020B0603050302020204" pitchFamily="34" charset="0"/>
              </a:rPr>
              <a:t>ANTISERA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5400" dirty="0">
                <a:solidFill>
                  <a:srgbClr val="5C1F00"/>
                </a:solidFill>
                <a:latin typeface="Scramble" panose="020B0603050302020204" pitchFamily="34" charset="0"/>
              </a:rPr>
              <a:t>ARTESIAN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5400" dirty="0">
                <a:solidFill>
                  <a:srgbClr val="5C1F00"/>
                </a:solidFill>
                <a:latin typeface="Scramble" panose="020B0603050302020204" pitchFamily="34" charset="0"/>
              </a:rPr>
              <a:t>RATANIES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5400" dirty="0">
                <a:solidFill>
                  <a:srgbClr val="5C1F00"/>
                </a:solidFill>
                <a:latin typeface="Scramble" panose="020B0603050302020204" pitchFamily="34" charset="0"/>
              </a:rPr>
              <a:t>SANTERIA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5400" dirty="0">
                <a:solidFill>
                  <a:srgbClr val="5C1F00"/>
                </a:solidFill>
                <a:latin typeface="Scramble" panose="020B0603050302020204" pitchFamily="34" charset="0"/>
              </a:rPr>
              <a:t>SEATRAIN</a:t>
            </a:r>
          </a:p>
        </p:txBody>
      </p:sp>
      <p:sp>
        <p:nvSpPr>
          <p:cNvPr id="37896" name="Text Box 12">
            <a:extLst>
              <a:ext uri="{FF2B5EF4-FFF2-40B4-BE49-F238E27FC236}">
                <a16:creationId xmlns:a16="http://schemas.microsoft.com/office/drawing/2014/main" id="{805D6541-3619-4E20-A7DA-88C6BC57F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613" y="3535184"/>
            <a:ext cx="24332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 dirty="0">
                <a:solidFill>
                  <a:srgbClr val="72442D"/>
                </a:solidFill>
                <a:ea typeface="MS PGothic" panose="020B0600070205080204" pitchFamily="34" charset="-128"/>
              </a:rPr>
              <a:t>SANTERIA</a:t>
            </a:r>
            <a:r>
              <a:rPr lang="en-US" altLang="en-US" sz="1800" dirty="0">
                <a:solidFill>
                  <a:srgbClr val="72442D"/>
                </a:solidFill>
                <a:ea typeface="MS PGothic" panose="020B0600070205080204" pitchFamily="34" charset="-128"/>
              </a:rPr>
              <a:t>: </a:t>
            </a:r>
            <a:r>
              <a:rPr lang="en-US" altLang="en-US" sz="1800" dirty="0">
                <a:ea typeface="MS PGothic" panose="020B0600070205080204" pitchFamily="34" charset="-128"/>
              </a:rPr>
              <a:t>A RELIGION OF THE CARRIBEAN REGION</a:t>
            </a:r>
          </a:p>
        </p:txBody>
      </p:sp>
      <p:sp>
        <p:nvSpPr>
          <p:cNvPr id="37897" name="TextBox 1">
            <a:extLst>
              <a:ext uri="{FF2B5EF4-FFF2-40B4-BE49-F238E27FC236}">
                <a16:creationId xmlns:a16="http://schemas.microsoft.com/office/drawing/2014/main" id="{104B0973-F15E-4035-96AF-B0748D3E9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919" y="6022657"/>
            <a:ext cx="2286000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TEA-RAIN + S  NASTIER + A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7795246-7C17-4E9C-8B67-116B5D75E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613" y="1568723"/>
            <a:ext cx="27320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 dirty="0">
                <a:solidFill>
                  <a:srgbClr val="72442D"/>
                </a:solidFill>
                <a:ea typeface="MS PGothic" panose="020B0600070205080204" pitchFamily="34" charset="-128"/>
              </a:rPr>
              <a:t>ARTESIAN</a:t>
            </a:r>
            <a:r>
              <a:rPr lang="en-US" altLang="en-US" sz="1800" dirty="0">
                <a:solidFill>
                  <a:srgbClr val="72442D"/>
                </a:solidFill>
                <a:ea typeface="MS PGothic" panose="020B0600070205080204" pitchFamily="34" charset="-128"/>
              </a:rPr>
              <a:t>: </a:t>
            </a:r>
            <a:r>
              <a:rPr lang="en-US" altLang="en-US" sz="1800" dirty="0">
                <a:ea typeface="MS PGothic" panose="020B0600070205080204" pitchFamily="34" charset="-128"/>
              </a:rPr>
              <a:t>adj. PERTAINING TO A TYPE OF WELL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087104C9-AAB9-4B47-890F-8E5F57BC1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790950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1C0350C7-5F63-47DF-A95D-7FD0DBDE9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4735513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86CCC51-3874-4444-B269-039DC658F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613" y="329915"/>
            <a:ext cx="2732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 dirty="0">
                <a:solidFill>
                  <a:srgbClr val="72442D"/>
                </a:solidFill>
                <a:ea typeface="MS PGothic" panose="020B0600070205080204" pitchFamily="34" charset="-128"/>
              </a:rPr>
              <a:t>ANTISERA</a:t>
            </a:r>
            <a:r>
              <a:rPr lang="en-US" altLang="en-US" sz="1800" dirty="0">
                <a:solidFill>
                  <a:srgbClr val="72442D"/>
                </a:solidFill>
                <a:ea typeface="MS PGothic" panose="020B0600070205080204" pitchFamily="34" charset="-128"/>
              </a:rPr>
              <a:t>: pl. of </a:t>
            </a:r>
            <a:r>
              <a:rPr lang="en-US" altLang="en-US" sz="1800" u="sng" dirty="0">
                <a:solidFill>
                  <a:srgbClr val="72442D"/>
                </a:solidFill>
                <a:ea typeface="MS PGothic" panose="020B0600070205080204" pitchFamily="34" charset="-128"/>
              </a:rPr>
              <a:t>ANTISERUM</a:t>
            </a:r>
            <a:r>
              <a:rPr lang="en-US" altLang="en-US" sz="1800" dirty="0">
                <a:solidFill>
                  <a:srgbClr val="72442D"/>
                </a:solidFill>
                <a:ea typeface="MS PGothic" panose="020B0600070205080204" pitchFamily="34" charset="-128"/>
              </a:rPr>
              <a:t> CONTAINING ANTIBODIES</a:t>
            </a:r>
            <a:r>
              <a:rPr lang="en-US" altLang="en-US" sz="1800" dirty="0"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E6E05520-E8F3-4CD4-8A61-4B63AF6D1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713" y="2519338"/>
            <a:ext cx="23224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 dirty="0">
                <a:solidFill>
                  <a:srgbClr val="72442D"/>
                </a:solidFill>
                <a:ea typeface="MS PGothic" panose="020B0600070205080204" pitchFamily="34" charset="-128"/>
              </a:rPr>
              <a:t>RATANIES</a:t>
            </a:r>
            <a:r>
              <a:rPr lang="en-US" altLang="en-US" sz="1800" dirty="0">
                <a:solidFill>
                  <a:srgbClr val="72442D"/>
                </a:solidFill>
                <a:ea typeface="MS PGothic" panose="020B0600070205080204" pitchFamily="34" charset="-128"/>
              </a:rPr>
              <a:t>: </a:t>
            </a:r>
            <a:r>
              <a:rPr lang="en-US" altLang="en-US" sz="1800" dirty="0">
                <a:ea typeface="MS PGothic" panose="020B0600070205080204" pitchFamily="34" charset="-128"/>
              </a:rPr>
              <a:t>pl. of </a:t>
            </a:r>
            <a:r>
              <a:rPr lang="en-US" altLang="en-US" sz="1800" u="sng" dirty="0">
                <a:ea typeface="MS PGothic" panose="020B0600070205080204" pitchFamily="34" charset="-128"/>
              </a:rPr>
              <a:t>RATANY</a:t>
            </a:r>
            <a:r>
              <a:rPr lang="en-US" altLang="en-US" sz="1800" dirty="0">
                <a:ea typeface="MS PGothic" panose="020B0600070205080204" pitchFamily="34" charset="-128"/>
              </a:rPr>
              <a:t>, A SHRUB (also RATANIES)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48EBB489-00DD-4E4D-9618-D09E4DD4B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408" y="4805045"/>
            <a:ext cx="24332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 dirty="0">
                <a:solidFill>
                  <a:srgbClr val="72442D"/>
                </a:solidFill>
                <a:ea typeface="MS PGothic" panose="020B0600070205080204" pitchFamily="34" charset="-128"/>
              </a:rPr>
              <a:t>SEATRAIN</a:t>
            </a:r>
            <a:r>
              <a:rPr lang="en-US" altLang="en-US" sz="1800" dirty="0">
                <a:solidFill>
                  <a:srgbClr val="72442D"/>
                </a:solidFill>
                <a:ea typeface="MS PGothic" panose="020B0600070205080204" pitchFamily="34" charset="-128"/>
              </a:rPr>
              <a:t>: </a:t>
            </a:r>
            <a:r>
              <a:rPr lang="en-US" altLang="en-US" sz="1800" dirty="0">
                <a:ea typeface="MS PGothic" panose="020B0600070205080204" pitchFamily="34" charset="-128"/>
              </a:rPr>
              <a:t>A SHIP EQUIPPED TO CARRY RAILROAD CARS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7">
            <a:extLst>
              <a:ext uri="{FF2B5EF4-FFF2-40B4-BE49-F238E27FC236}">
                <a16:creationId xmlns:a16="http://schemas.microsoft.com/office/drawing/2014/main" id="{28D3BAEE-964A-44D7-BA57-DEC4C174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6075" y="66198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B17BFA-769A-4674-A9B3-B8F0056924DF}" type="slidenum">
              <a:rPr lang="en-US" altLang="en-US" sz="140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ea typeface="MS PGothic" panose="020B0600070205080204" pitchFamily="34" charset="-128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16824CA-3B53-41DE-9380-CEC26806F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96" y="38802"/>
            <a:ext cx="8326437" cy="857251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Scramble" panose="020B0603050302020204" pitchFamily="34" charset="0"/>
              </a:rPr>
              <a:t>AAEINRST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B900B9A-C036-4A7B-8A73-73747031F2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666512"/>
            <a:ext cx="8326438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ANTISERA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solidFill>
                  <a:srgbClr val="72442D"/>
                </a:solidFill>
                <a:latin typeface="Scramble" panose="020B0603050302020204" pitchFamily="34" charset="0"/>
              </a:rPr>
              <a:t>ARTESIAN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RATANIES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solidFill>
                  <a:srgbClr val="72442D"/>
                </a:solidFill>
                <a:latin typeface="Scramble" panose="020B0603050302020204" pitchFamily="34" charset="0"/>
              </a:rPr>
              <a:t>SANTERIA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SEATRAIN</a:t>
            </a:r>
          </a:p>
        </p:txBody>
      </p:sp>
      <p:pic>
        <p:nvPicPr>
          <p:cNvPr id="41991" name="Picture 11" descr="antisera">
            <a:extLst>
              <a:ext uri="{FF2B5EF4-FFF2-40B4-BE49-F238E27FC236}">
                <a16:creationId xmlns:a16="http://schemas.microsoft.com/office/drawing/2014/main" id="{0D3C8D64-B34E-40CE-9D83-57B9C113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2110" y="419319"/>
            <a:ext cx="1585161" cy="162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870E6D-7CB8-4151-87A9-8E5023D72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28" y="1676400"/>
            <a:ext cx="1246472" cy="16641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D0A11B-F198-43F8-A1FD-A633CD4E4E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799"/>
          <a:stretch/>
        </p:blipFill>
        <p:spPr>
          <a:xfrm>
            <a:off x="7129336" y="3084458"/>
            <a:ext cx="1614488" cy="1030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A2D3DD-369E-4C60-8BDF-C3513013E6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09" t="23770" b="19400"/>
          <a:stretch/>
        </p:blipFill>
        <p:spPr>
          <a:xfrm>
            <a:off x="6900736" y="5640904"/>
            <a:ext cx="2071687" cy="990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F8C04-C458-433F-AAE0-875021098C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129" y="4457513"/>
            <a:ext cx="1322672" cy="99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5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09DF9ECB-C4AB-461C-9462-899D3200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7C812E-B4A9-4A80-99BE-C9D0707303E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208CA22-7097-44FF-93B1-6EE2A5701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TEA</a:t>
            </a:r>
            <a:r>
              <a:rPr lang="en-US" altLang="en-US" sz="138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RAIN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G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CBA9DB9-0251-461D-97DD-CF2EBC91D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9990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AAEGINRT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3AAE2A-2EF8-7D04-7AEC-30C4209629E2}"/>
              </a:ext>
            </a:extLst>
          </p:cNvPr>
          <p:cNvSpPr txBox="1"/>
          <p:nvPr/>
        </p:nvSpPr>
        <p:spPr>
          <a:xfrm>
            <a:off x="3810000" y="624522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28BF949D-4BB9-4923-A00E-834E0C6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D739F-D462-4AC7-AFD4-F5A29013A5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747169F-4E16-44F1-B071-D576EFE7E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AAEGINRT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F2CB9999-974E-44D5-8522-FDDB3EE5C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848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AERATING</a:t>
            </a:r>
          </a:p>
        </p:txBody>
      </p:sp>
      <p:pic>
        <p:nvPicPr>
          <p:cNvPr id="6" name="MS901687.wav">
            <a:hlinkClick r:id="" action="ppaction://media"/>
            <a:extLst>
              <a:ext uri="{FF2B5EF4-FFF2-40B4-BE49-F238E27FC236}">
                <a16:creationId xmlns:a16="http://schemas.microsoft.com/office/drawing/2014/main" id="{7E244050-FE56-4261-97EB-B1C82AEDF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2428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73CFC1-C731-4644-96B6-C295338C7FAF}"/>
              </a:ext>
            </a:extLst>
          </p:cNvPr>
          <p:cNvSpPr txBox="1"/>
          <p:nvPr/>
        </p:nvSpPr>
        <p:spPr>
          <a:xfrm>
            <a:off x="3109913" y="5649913"/>
            <a:ext cx="26320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GRANITE + A TEA-RAIN + G</a:t>
            </a:r>
          </a:p>
        </p:txBody>
      </p:sp>
      <p:pic>
        <p:nvPicPr>
          <p:cNvPr id="46087" name="Picture 9">
            <a:extLst>
              <a:ext uri="{FF2B5EF4-FFF2-40B4-BE49-F238E27FC236}">
                <a16:creationId xmlns:a16="http://schemas.microsoft.com/office/drawing/2014/main" id="{638B722C-EBE4-4959-B979-4FA775AED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27320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4FDB8B27-EA97-4971-8E1A-439CEDC9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98B38-A950-4D9A-A07B-A5E24CC6436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7D9C39C-880F-4F84-B4B7-AC9B78057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TEA</a:t>
            </a:r>
            <a:r>
              <a:rPr lang="en-US" altLang="en-US" sz="138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RAIN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C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F01BA0C-8747-4713-AE77-925122FB2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6180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AACEINRT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A7EBD-44F4-3678-9271-CF60463B0676}"/>
              </a:ext>
            </a:extLst>
          </p:cNvPr>
          <p:cNvSpPr txBox="1"/>
          <p:nvPr/>
        </p:nvSpPr>
        <p:spPr>
          <a:xfrm>
            <a:off x="3695700" y="608324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AC3A11CA-E910-4BCF-9601-10B4591B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CD98E-EAE6-4802-8154-DE7319FF8B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3EDDED33-2D34-4A9D-912B-5FE0052DC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Scramble" panose="020B0603050302020204" pitchFamily="34" charset="0"/>
              </a:rPr>
              <a:t>AACEINRT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5E294AA-01C4-484C-A6F0-1047DE97F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4450" y="8382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CARINATE</a:t>
            </a:r>
          </a:p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CRANIATE</a:t>
            </a:r>
          </a:p>
          <a:p>
            <a:pPr eaLnBrk="1" hangingPunct="1">
              <a:buFontTx/>
              <a:buNone/>
            </a:pPr>
            <a:endParaRPr lang="en-US" altLang="en-US" sz="5400">
              <a:latin typeface="Scramble" panose="020B0603050302020204" pitchFamily="34" charset="0"/>
            </a:endParaRPr>
          </a:p>
        </p:txBody>
      </p:sp>
      <p:sp>
        <p:nvSpPr>
          <p:cNvPr id="50181" name="Text Box 4">
            <a:extLst>
              <a:ext uri="{FF2B5EF4-FFF2-40B4-BE49-F238E27FC236}">
                <a16:creationId xmlns:a16="http://schemas.microsoft.com/office/drawing/2014/main" id="{6C69A958-8675-4DF7-A5C7-A91DD51DC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740025"/>
            <a:ext cx="868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 u="sng"/>
              <a:t>CARINATE</a:t>
            </a:r>
            <a:r>
              <a:rPr lang="en-US" altLang="en-US" sz="2700"/>
              <a:t>: adj. SHAPED LIKE THE KEEL OF A SHIP</a:t>
            </a:r>
          </a:p>
        </p:txBody>
      </p:sp>
      <p:sp>
        <p:nvSpPr>
          <p:cNvPr id="50182" name="Text Box 4">
            <a:extLst>
              <a:ext uri="{FF2B5EF4-FFF2-40B4-BE49-F238E27FC236}">
                <a16:creationId xmlns:a16="http://schemas.microsoft.com/office/drawing/2014/main" id="{DC72E074-CAEA-46DD-AB4B-8A446E2BD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81350"/>
            <a:ext cx="81994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 u="sng"/>
              <a:t>CRANIATE</a:t>
            </a:r>
            <a:r>
              <a:rPr lang="en-US" altLang="en-US" sz="2700"/>
              <a:t>: noun (!) ONE THAT HAS A SKULL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487AF2-97C0-4D84-96FB-CA7490DA26A0}"/>
              </a:ext>
            </a:extLst>
          </p:cNvPr>
          <p:cNvSpPr txBox="1"/>
          <p:nvPr/>
        </p:nvSpPr>
        <p:spPr>
          <a:xfrm>
            <a:off x="7337425" y="2001838"/>
            <a:ext cx="1219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S</a:t>
            </a:r>
            <a:endParaRPr lang="en-US" sz="4000" b="1" dirty="0">
              <a:latin typeface="+mj-lt"/>
            </a:endParaRPr>
          </a:p>
        </p:txBody>
      </p:sp>
      <p:pic>
        <p:nvPicPr>
          <p:cNvPr id="50184" name="Picture 8" descr="http://www-geology.ucdavis.edu/~cowen/HistoryofLife/ichthyornis.gif">
            <a:extLst>
              <a:ext uri="{FF2B5EF4-FFF2-40B4-BE49-F238E27FC236}">
                <a16:creationId xmlns:a16="http://schemas.microsoft.com/office/drawing/2014/main" id="{0786BD4E-DA71-4123-A152-395009620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900" y="3811588"/>
            <a:ext cx="20574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11DC37-834E-44FA-8E44-4B53380D1C0D}"/>
              </a:ext>
            </a:extLst>
          </p:cNvPr>
          <p:cNvSpPr txBox="1"/>
          <p:nvPr/>
        </p:nvSpPr>
        <p:spPr>
          <a:xfrm>
            <a:off x="184944" y="4432339"/>
            <a:ext cx="3771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j-lt"/>
              </a:rPr>
              <a:t>A </a:t>
            </a:r>
            <a:r>
              <a:rPr lang="en-US" sz="2000" b="1" u="sng" dirty="0">
                <a:latin typeface="+mj-lt"/>
              </a:rPr>
              <a:t>CARINATE</a:t>
            </a:r>
            <a:r>
              <a:rPr lang="en-US" sz="2000" dirty="0">
                <a:latin typeface="+mj-lt"/>
              </a:rPr>
              <a:t> CHEST CAGE FOR THIS </a:t>
            </a:r>
            <a:r>
              <a:rPr lang="en-US" sz="2000" b="1" u="sng" dirty="0">
                <a:latin typeface="+mj-lt"/>
              </a:rPr>
              <a:t>CRANIATE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88C653-848B-4213-B35D-6CC0CE4A9C7F}"/>
              </a:ext>
            </a:extLst>
          </p:cNvPr>
          <p:cNvSpPr txBox="1"/>
          <p:nvPr/>
        </p:nvSpPr>
        <p:spPr>
          <a:xfrm>
            <a:off x="7346950" y="1014413"/>
            <a:ext cx="1219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D</a:t>
            </a:r>
            <a:endParaRPr lang="en-US" sz="4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F6409F22-A0EE-400C-B273-6DA50B06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A5F6F1-EEC2-4936-AF06-2FAB32E6A7E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2BA906D-45DE-4CED-A9D1-2AA91E7EB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TEA</a:t>
            </a:r>
            <a:r>
              <a:rPr lang="en-US" altLang="en-US" sz="138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RAIN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M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7AE5623C-8CE8-4843-B526-D43D6984D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6942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AAEIMNRT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2158C4-BF3B-CD55-8796-E9D8E15A3C4F}"/>
              </a:ext>
            </a:extLst>
          </p:cNvPr>
          <p:cNvSpPr txBox="1"/>
          <p:nvPr/>
        </p:nvSpPr>
        <p:spPr>
          <a:xfrm>
            <a:off x="3695700" y="608324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FA748ACD-3B44-45F6-A197-A383ED76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125" y="6508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00B097-93C1-44CF-AA2B-618B86181B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C874B44-F67B-4C25-A48B-59C86F8C9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Scramble" panose="020B0603050302020204" pitchFamily="34" charset="0"/>
              </a:rPr>
              <a:t>AAEIMNRT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024CC5F-A5A4-47CA-A654-FE213B1B1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0668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ANIMATER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MARINATE</a:t>
            </a:r>
          </a:p>
        </p:txBody>
      </p:sp>
      <p:sp>
        <p:nvSpPr>
          <p:cNvPr id="54277" name="Text Box 4">
            <a:extLst>
              <a:ext uri="{FF2B5EF4-FFF2-40B4-BE49-F238E27FC236}">
                <a16:creationId xmlns:a16="http://schemas.microsoft.com/office/drawing/2014/main" id="{60915933-E0FD-44F4-ABCF-35A422D8F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4800"/>
            <a:ext cx="889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MARINATE</a:t>
            </a:r>
            <a:r>
              <a:rPr lang="en-US" altLang="en-US" sz="2800" dirty="0"/>
              <a:t>: TO SOAK IN A SEASONED LIQUID</a:t>
            </a:r>
            <a:endParaRPr lang="en-US" altLang="en-US" sz="2400" dirty="0"/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AE1777EE-9DF2-4B42-BD60-E21AD8F3A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3276600"/>
            <a:ext cx="6629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ANIMATER</a:t>
            </a:r>
            <a:r>
              <a:rPr lang="en-US" altLang="en-US" sz="2800" dirty="0"/>
              <a:t>: ONE THAT GIVES LIFE TO (also ANIMAT</a:t>
            </a:r>
            <a:r>
              <a:rPr lang="en-US" altLang="en-US" sz="2800" u="sng" dirty="0"/>
              <a:t>O</a:t>
            </a:r>
            <a:r>
              <a:rPr lang="en-US" altLang="en-US" sz="2800" dirty="0"/>
              <a:t>R/S)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B199F-695B-47E4-9FAD-30E8BBB953F3}"/>
              </a:ext>
            </a:extLst>
          </p:cNvPr>
          <p:cNvSpPr txBox="1"/>
          <p:nvPr/>
        </p:nvSpPr>
        <p:spPr>
          <a:xfrm>
            <a:off x="7924800" y="1211263"/>
            <a:ext cx="914400" cy="769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DBDD4D-248C-427C-92D5-02FDC6BE52CC}"/>
              </a:ext>
            </a:extLst>
          </p:cNvPr>
          <p:cNvSpPr txBox="1"/>
          <p:nvPr/>
        </p:nvSpPr>
        <p:spPr>
          <a:xfrm>
            <a:off x="7905750" y="2506663"/>
            <a:ext cx="12192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S</a:t>
            </a:r>
          </a:p>
        </p:txBody>
      </p:sp>
      <p:pic>
        <p:nvPicPr>
          <p:cNvPr id="54281" name="Picture 7" descr="http://t2.gstatic.com/images?q=tbn:ANd9GcTmB6owK5svVOG58-Gu1B-Oi8PkkqU0Y_DTpIrsu-IHWBj9_cniNPrXiSbDYA">
            <a:extLst>
              <a:ext uri="{FF2B5EF4-FFF2-40B4-BE49-F238E27FC236}">
                <a16:creationId xmlns:a16="http://schemas.microsoft.com/office/drawing/2014/main" id="{C0FD922A-9B43-4C9D-BAC8-AAD099235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300" y="5116513"/>
            <a:ext cx="18954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96A9B1-5CF8-4CE7-B000-B410CCA35342}"/>
              </a:ext>
            </a:extLst>
          </p:cNvPr>
          <p:cNvSpPr txBox="1"/>
          <p:nvPr/>
        </p:nvSpPr>
        <p:spPr>
          <a:xfrm>
            <a:off x="0" y="5105400"/>
            <a:ext cx="4191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THE </a:t>
            </a:r>
            <a:r>
              <a:rPr lang="en-US" sz="2400" b="1" i="1" u="sng" dirty="0">
                <a:latin typeface="+mj-lt"/>
              </a:rPr>
              <a:t>ANIMATER</a:t>
            </a:r>
            <a:r>
              <a:rPr lang="en-US" sz="2400" dirty="0">
                <a:latin typeface="+mj-lt"/>
              </a:rPr>
              <a:t> DEPICTS HOW THE WICKED WITCH WILL </a:t>
            </a:r>
            <a:r>
              <a:rPr lang="en-US" sz="2400" b="1" i="1" u="sng" dirty="0">
                <a:latin typeface="+mj-lt"/>
              </a:rPr>
              <a:t>MARINATE</a:t>
            </a:r>
            <a:r>
              <a:rPr lang="en-US" sz="2400" dirty="0">
                <a:latin typeface="+mj-lt"/>
              </a:rPr>
              <a:t> THE POISONED APPLE.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0DCDB-D854-4D8B-9DFE-0A2B4C787058}"/>
              </a:ext>
            </a:extLst>
          </p:cNvPr>
          <p:cNvSpPr txBox="1"/>
          <p:nvPr/>
        </p:nvSpPr>
        <p:spPr>
          <a:xfrm>
            <a:off x="7924800" y="2049463"/>
            <a:ext cx="12192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08CB84-CF4F-4F77-BD09-E5C69A7F2906}"/>
              </a:ext>
            </a:extLst>
          </p:cNvPr>
          <p:cNvSpPr txBox="1"/>
          <p:nvPr/>
        </p:nvSpPr>
        <p:spPr>
          <a:xfrm>
            <a:off x="7696200" y="1143000"/>
            <a:ext cx="68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pic>
        <p:nvPicPr>
          <p:cNvPr id="54285" name="Picture 2">
            <a:extLst>
              <a:ext uri="{FF2B5EF4-FFF2-40B4-BE49-F238E27FC236}">
                <a16:creationId xmlns:a16="http://schemas.microsoft.com/office/drawing/2014/main" id="{CB77FB75-2034-4F7A-94BE-32628742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913" y="5119688"/>
            <a:ext cx="25685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9E81B0-E3FA-4B3A-BA7C-0205D3003257}"/>
              </a:ext>
            </a:extLst>
          </p:cNvPr>
          <p:cNvSpPr txBox="1"/>
          <p:nvPr/>
        </p:nvSpPr>
        <p:spPr>
          <a:xfrm>
            <a:off x="342900" y="4582468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atin typeface="+mj-lt"/>
              </a:rPr>
              <a:t>(MARINATING also MARINA</a:t>
            </a:r>
            <a:r>
              <a:rPr lang="en-US" altLang="en-US" sz="2400" b="1" u="sng" dirty="0">
                <a:latin typeface="+mj-lt"/>
              </a:rPr>
              <a:t>D</a:t>
            </a:r>
            <a:r>
              <a:rPr lang="en-US" altLang="en-US" sz="2400" dirty="0">
                <a:latin typeface="+mj-lt"/>
              </a:rPr>
              <a:t>E etc. plus MARINATION/S)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C5BBE21B-2C70-4648-AD82-C2721201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684CBE-B0EF-4883-AF26-912556647A5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06C0338-65FF-4954-A4B6-DBCAE872E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TEA</a:t>
            </a:r>
            <a:r>
              <a:rPr lang="en-US" altLang="en-US" sz="138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RAIN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P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641F1C3-317B-4465-A3EA-0CFFB2192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6942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AAEINPRT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3D23E5-0B55-6744-696F-ED305C7BFBE3}"/>
              </a:ext>
            </a:extLst>
          </p:cNvPr>
          <p:cNvSpPr txBox="1"/>
          <p:nvPr/>
        </p:nvSpPr>
        <p:spPr>
          <a:xfrm>
            <a:off x="3810000" y="608655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7" descr="190870528_902edf5835_m">
            <a:extLst>
              <a:ext uri="{FF2B5EF4-FFF2-40B4-BE49-F238E27FC236}">
                <a16:creationId xmlns:a16="http://schemas.microsoft.com/office/drawing/2014/main" id="{9A81EE86-9824-4323-B7EA-2F366C2C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100" y="2971800"/>
            <a:ext cx="1993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Slide Number Placeholder 5">
            <a:extLst>
              <a:ext uri="{FF2B5EF4-FFF2-40B4-BE49-F238E27FC236}">
                <a16:creationId xmlns:a16="http://schemas.microsoft.com/office/drawing/2014/main" id="{DAFB5536-9937-4522-9113-B33178D8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FD8480-4206-4292-B1D6-F104286055A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5D88BAA9-7A24-426A-8049-21BA97F38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Scramble" panose="020B0603050302020204" pitchFamily="34" charset="0"/>
              </a:rPr>
              <a:t>AAEINPRT</a:t>
            </a:r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012F4FD6-1F0C-4A7F-A7B6-872960E14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ANTIRAPE</a:t>
            </a:r>
          </a:p>
        </p:txBody>
      </p:sp>
      <p:pic>
        <p:nvPicPr>
          <p:cNvPr id="11270" name="Picture 5" descr="NOSYMBL">
            <a:extLst>
              <a:ext uri="{FF2B5EF4-FFF2-40B4-BE49-F238E27FC236}">
                <a16:creationId xmlns:a16="http://schemas.microsoft.com/office/drawing/2014/main" id="{4A593327-1619-4947-8DCD-B02D6A376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8736">
            <a:off x="2667000" y="2671763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BEBA0-6AAB-4974-8306-D677233AC078}"/>
              </a:ext>
            </a:extLst>
          </p:cNvPr>
          <p:cNvSpPr txBox="1"/>
          <p:nvPr/>
        </p:nvSpPr>
        <p:spPr>
          <a:xfrm>
            <a:off x="76200" y="5791200"/>
            <a:ext cx="2819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PAINTER + A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TEA-RAIN + 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5EE0A59-E842-4FD3-9B52-11EA13B00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8630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latin typeface="Scramble" panose="020B0603050302020204" pitchFamily="34" charset="0"/>
              </a:rPr>
              <a:t>AAEINRT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0917D-AF76-0BA4-DC26-C8019E912E39}"/>
              </a:ext>
            </a:extLst>
          </p:cNvPr>
          <p:cNvSpPr txBox="1"/>
          <p:nvPr/>
        </p:nvSpPr>
        <p:spPr>
          <a:xfrm>
            <a:off x="1780220" y="5233988"/>
            <a:ext cx="5654590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FBD3A7-C4F3-DF6D-BE27-EBE9A2A8E8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037" y="5026700"/>
            <a:ext cx="591966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D19E52-32DE-7345-FE4D-E2F529F192EB}"/>
              </a:ext>
            </a:extLst>
          </p:cNvPr>
          <p:cNvSpPr txBox="1"/>
          <p:nvPr/>
        </p:nvSpPr>
        <p:spPr>
          <a:xfrm>
            <a:off x="950837" y="3871230"/>
            <a:ext cx="7242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F23A8-5E9E-3798-AAC1-EA61AEAB2C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268339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312BB9-8EB2-5C31-B838-AE27749786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783441" y="3133349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4A7903-F142-586C-4F6C-E4BBFF4F1A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36" y="3083395"/>
            <a:ext cx="832884" cy="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13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A1633097-2244-48CD-8054-E2A7E60E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48491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068D7C-B907-4812-A97A-1E190539F8A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E4E491E-020A-41E4-9498-4A47B0D92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TEA</a:t>
            </a:r>
            <a:r>
              <a:rPr lang="en-US" altLang="en-US" sz="13200"/>
              <a:t>-</a:t>
            </a:r>
            <a:r>
              <a:rPr lang="en-US" altLang="en-US" sz="6600">
                <a:latin typeface="Scramble" panose="020B0603050302020204" pitchFamily="34" charset="0"/>
              </a:rPr>
              <a:t>RAIN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47B35C23-883C-4A1E-8B56-A1EA4FA8C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/>
              <a:t>THAT’S IT! THE DIFFICULT BINGOS:</a:t>
            </a:r>
          </a:p>
        </p:txBody>
      </p:sp>
      <p:sp>
        <p:nvSpPr>
          <p:cNvPr id="60421" name="Text Box 4">
            <a:extLst>
              <a:ext uri="{FF2B5EF4-FFF2-40B4-BE49-F238E27FC236}">
                <a16:creationId xmlns:a16="http://schemas.microsoft.com/office/drawing/2014/main" id="{631B01FF-48E2-4F59-A12F-460263483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9144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CARINATE  SANTERIA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CRANIATE  ANTIRAPE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ANTIWEAR  ATRAZINE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RATANIES  ATABRAIN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SANTERIA  ARTESIAN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1D198BA6-F9B7-4A35-84FF-D2869B9B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435D0E-BF19-45F8-BD30-9776DA978DC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FB17A17-2C81-4177-BAED-A0D046F7E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TEA</a:t>
            </a:r>
            <a:r>
              <a:rPr lang="en-US" altLang="en-US" sz="13200"/>
              <a:t>-</a:t>
            </a:r>
            <a:r>
              <a:rPr lang="en-US" altLang="en-US" sz="6600">
                <a:latin typeface="Scramble" panose="020B0603050302020204" pitchFamily="34" charset="0"/>
              </a:rPr>
              <a:t>RAIN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F7FEBA75-8FFC-441C-A0D5-65F90105B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pic>
        <p:nvPicPr>
          <p:cNvPr id="6" name="jeop174.wav">
            <a:hlinkClick r:id="" action="ppaction://media"/>
            <a:extLst>
              <a:ext uri="{FF2B5EF4-FFF2-40B4-BE49-F238E27FC236}">
                <a16:creationId xmlns:a16="http://schemas.microsoft.com/office/drawing/2014/main" id="{9CEF0FA0-63A7-47B1-861F-50A7BA1778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09" end="21195.56"/>
                </p14:media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532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74819483-43C1-4198-A768-68756768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388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43A573-7745-422D-9210-0936BAA74E3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5C72C2F-F93E-4694-8449-9AD61DEE8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TEA</a:t>
            </a:r>
            <a:r>
              <a:rPr lang="en-US" altLang="en-US" sz="13800" dirty="0"/>
              <a:t>-</a:t>
            </a:r>
            <a:r>
              <a:rPr lang="en-US" altLang="en-US" sz="7200" dirty="0">
                <a:latin typeface="Scramble" panose="020B0603050302020204" pitchFamily="34" charset="0"/>
              </a:rPr>
              <a:t>RAIN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CDC1210-C038-4178-B100-2481BE292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12913"/>
            <a:ext cx="92202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>
                <a:solidFill>
                  <a:schemeClr val="tx2"/>
                </a:solidFill>
              </a:rPr>
              <a:t>TWO BOZOS GOT COMPOST</a:t>
            </a:r>
          </a:p>
        </p:txBody>
      </p:sp>
      <p:pic>
        <p:nvPicPr>
          <p:cNvPr id="15365" name="Picture 7" descr="http://images.wisconsinhistory.org/700003050301/0305003503-l.jpg">
            <a:extLst>
              <a:ext uri="{FF2B5EF4-FFF2-40B4-BE49-F238E27FC236}">
                <a16:creationId xmlns:a16="http://schemas.microsoft.com/office/drawing/2014/main" id="{682F69DF-4FC5-426B-B5BA-1E3A14CE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2162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http://t3.gstatic.com/images?q=tbn:ANd9GcQ4cHULUPW3cnYp7C3yS8TQFx387CvNrwGSh87JQ0WRI1xhuwQDNyi1SGdvfA">
            <a:extLst>
              <a:ext uri="{FF2B5EF4-FFF2-40B4-BE49-F238E27FC236}">
                <a16:creationId xmlns:a16="http://schemas.microsoft.com/office/drawing/2014/main" id="{6441DF31-F2B7-4F02-93DB-8C216C30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976897">
            <a:off x="4512469" y="3472656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http://0.tqn.com/d/weirdnews/1/0/T/H/-/-/Vance_Colvig_Jr_Bozos_Circus.jpg">
            <a:extLst>
              <a:ext uri="{FF2B5EF4-FFF2-40B4-BE49-F238E27FC236}">
                <a16:creationId xmlns:a16="http://schemas.microsoft.com/office/drawing/2014/main" id="{063FF1CA-8FF8-4DE9-8C50-D41DE9CA6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7338">
            <a:off x="3155950" y="2941638"/>
            <a:ext cx="9445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3" descr="C:\Users\Bill\AppData\Local\Microsoft\Windows\Temporary Internet Files\Content.IE5\KARCCR5U\MM900172539[1].gif">
            <a:extLst>
              <a:ext uri="{FF2B5EF4-FFF2-40B4-BE49-F238E27FC236}">
                <a16:creationId xmlns:a16="http://schemas.microsoft.com/office/drawing/2014/main" id="{B1352572-5967-4012-B9F7-CE72C656A7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575" y="2743200"/>
            <a:ext cx="16081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3" descr="C:\Users\Bill\AppData\Local\Microsoft\Windows\Temporary Internet Files\Content.IE5\KARCCR5U\MM900172539[1].gif">
            <a:extLst>
              <a:ext uri="{FF2B5EF4-FFF2-40B4-BE49-F238E27FC236}">
                <a16:creationId xmlns:a16="http://schemas.microsoft.com/office/drawing/2014/main" id="{5DC3EB7C-7142-4882-8369-E37CA81F81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16081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3" descr="C:\Users\Bill\AppData\Local\Microsoft\Windows\Temporary Internet Files\Content.IE5\KARCCR5U\MM900172539[1].gif">
            <a:extLst>
              <a:ext uri="{FF2B5EF4-FFF2-40B4-BE49-F238E27FC236}">
                <a16:creationId xmlns:a16="http://schemas.microsoft.com/office/drawing/2014/main" id="{DE49716A-57B2-4222-B109-4783E46A1E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263" y="3962400"/>
            <a:ext cx="16081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C:\Users\Bill\AppData\Local\Microsoft\Windows\Temporary Internet Files\Content.IE5\KARCCR5U\MM900172539[1].gif">
            <a:extLst>
              <a:ext uri="{FF2B5EF4-FFF2-40B4-BE49-F238E27FC236}">
                <a16:creationId xmlns:a16="http://schemas.microsoft.com/office/drawing/2014/main" id="{D81D3763-756E-4831-8D74-F0A6979310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5200650"/>
            <a:ext cx="16081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 descr="C:\Users\Bill\AppData\Local\Microsoft\Windows\Temporary Internet Files\Content.IE5\KARCCR5U\MM900172539[1].gif">
            <a:extLst>
              <a:ext uri="{FF2B5EF4-FFF2-40B4-BE49-F238E27FC236}">
                <a16:creationId xmlns:a16="http://schemas.microsoft.com/office/drawing/2014/main" id="{D21DC4D2-6E5A-47E4-8F5E-EB32C9DEF3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5181600"/>
            <a:ext cx="16081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1">
            <a:extLst>
              <a:ext uri="{FF2B5EF4-FFF2-40B4-BE49-F238E27FC236}">
                <a16:creationId xmlns:a16="http://schemas.microsoft.com/office/drawing/2014/main" id="{E1E04C0B-E96E-486F-ADD3-FAB6421F53E8}"/>
              </a:ext>
            </a:extLst>
          </p:cNvPr>
          <p:cNvSpPr txBox="1">
            <a:spLocks noChangeArrowheads="1"/>
          </p:cNvSpPr>
          <p:nvPr/>
        </p:nvSpPr>
        <p:spPr bwMode="auto">
          <a:xfrm rot="348888">
            <a:off x="3740150" y="4905375"/>
            <a:ext cx="152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Rockwell Extra Bold" panose="02060903040505020403" pitchFamily="18" charset="0"/>
              </a:rPr>
              <a:t>COMPOST</a:t>
            </a:r>
          </a:p>
        </p:txBody>
      </p:sp>
      <p:pic>
        <p:nvPicPr>
          <p:cNvPr id="15374" name="Picture 13" descr="C:\Users\Bill\AppData\Local\Microsoft\Windows\Temporary Internet Files\Content.IE5\KARCCR5U\MM900172539[1].gif">
            <a:extLst>
              <a:ext uri="{FF2B5EF4-FFF2-40B4-BE49-F238E27FC236}">
                <a16:creationId xmlns:a16="http://schemas.microsoft.com/office/drawing/2014/main" id="{1C691F2B-1265-4B1A-AF1C-03184DD0F8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263" y="2743200"/>
            <a:ext cx="16081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AutoShape 16" descr="https://mail.google.com/mail/?ui=2&amp;ik=2a22607b73&amp;view=att&amp;th=1336a6ab7aafbf28&amp;attid=0.1&amp;disp=inline&amp;zw">
            <a:extLst>
              <a:ext uri="{FF2B5EF4-FFF2-40B4-BE49-F238E27FC236}">
                <a16:creationId xmlns:a16="http://schemas.microsoft.com/office/drawing/2014/main" id="{3375C31F-F808-4128-9D31-AF5B02E111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5376" name="AutoShape 18" descr="https://mail.google.com/mail/?ui=2&amp;ik=2a22607b73&amp;view=att&amp;th=1336a6ab7aafbf28&amp;attid=0.1&amp;disp=inline&amp;zw">
            <a:extLst>
              <a:ext uri="{FF2B5EF4-FFF2-40B4-BE49-F238E27FC236}">
                <a16:creationId xmlns:a16="http://schemas.microsoft.com/office/drawing/2014/main" id="{8DF613ED-EEC1-4E31-A0F3-233CE0F3FC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15377" name="Picture 19" descr="http://coachhonea.files.wordpress.com/2011/04/teapot.jpg">
            <a:extLst>
              <a:ext uri="{FF2B5EF4-FFF2-40B4-BE49-F238E27FC236}">
                <a16:creationId xmlns:a16="http://schemas.microsoft.com/office/drawing/2014/main" id="{C1099867-6CFC-4D72-A5A5-C77F335A1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275" y="6022975"/>
            <a:ext cx="6778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3" descr="C:\Users\Bill\AppData\Local\Microsoft\Windows\Temporary Internet Files\Content.IE5\KARCCR5U\MM900172539[1].gif">
            <a:extLst>
              <a:ext uri="{FF2B5EF4-FFF2-40B4-BE49-F238E27FC236}">
                <a16:creationId xmlns:a16="http://schemas.microsoft.com/office/drawing/2014/main" id="{CFA4D6A4-0DE6-4E9F-B84A-C2C965AAEC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829300"/>
            <a:ext cx="815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948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617DE-4D7C-4131-9CD7-C8E5598A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1472C-092C-43F7-8D93-B50FEF443C80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F1314C-A844-417D-91C0-944FA726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2764"/>
            <a:ext cx="9144000" cy="383247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43D535B-8B15-4625-BA85-231DF06AC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TEA</a:t>
            </a:r>
            <a:r>
              <a:rPr lang="en-US" altLang="en-US" sz="13800" dirty="0"/>
              <a:t>-</a:t>
            </a:r>
            <a:r>
              <a:rPr lang="en-US" altLang="en-US" sz="7200" dirty="0">
                <a:latin typeface="Scramble" panose="020B0603050302020204" pitchFamily="34" charset="0"/>
              </a:rPr>
              <a:t>RAIN.</a:t>
            </a:r>
          </a:p>
        </p:txBody>
      </p:sp>
    </p:spTree>
    <p:extLst>
      <p:ext uri="{BB962C8B-B14F-4D97-AF65-F5344CB8AC3E}">
        <p14:creationId xmlns:p14="http://schemas.microsoft.com/office/powerpoint/2010/main" val="2573582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solidFill>
                  <a:schemeClr val="bg2">
                    <a:lumMod val="10000"/>
                  </a:schemeClr>
                </a:solidFill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A5B2EF30-1C79-444A-AF55-32D8692F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FC6735-D134-4891-978F-4E7CC981AD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9EBDF69C-525F-46C8-AD5F-1FA016785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/>
              <a:t>THE END!</a:t>
            </a:r>
          </a:p>
        </p:txBody>
      </p:sp>
      <p:pic>
        <p:nvPicPr>
          <p:cNvPr id="68612" name="Picture 5" descr="C:\Users\Bill\AppData\Local\Microsoft\Windows\Temporary Internet Files\Content.IE5\XEJ1KINA\MM900354388[1].gif">
            <a:extLst>
              <a:ext uri="{FF2B5EF4-FFF2-40B4-BE49-F238E27FC236}">
                <a16:creationId xmlns:a16="http://schemas.microsoft.com/office/drawing/2014/main" id="{54F9E27B-BA66-4565-A171-403A1E420A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538" y="1348922"/>
            <a:ext cx="5635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6" descr="C:\Users\Bill\AppData\Local\Microsoft\Windows\Temporary Internet Files\Content.IE5\1WFKIOS4\MM900365216[1].gif">
            <a:extLst>
              <a:ext uri="{FF2B5EF4-FFF2-40B4-BE49-F238E27FC236}">
                <a16:creationId xmlns:a16="http://schemas.microsoft.com/office/drawing/2014/main" id="{EA538BCA-0D78-4E32-844D-7CD7A97696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7088" y="1295400"/>
            <a:ext cx="4746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8" descr="C:\Users\Bill\AppData\Local\Microsoft\Windows\Temporary Internet Files\Content.IE5\0XWMWX2H\MM900041050[1].gif">
            <a:extLst>
              <a:ext uri="{FF2B5EF4-FFF2-40B4-BE49-F238E27FC236}">
                <a16:creationId xmlns:a16="http://schemas.microsoft.com/office/drawing/2014/main" id="{29BFD0BB-CE45-4C0A-94BB-46F4D4B4B6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678" y="769937"/>
            <a:ext cx="3222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10" descr="C:\Users\Bill\AppData\Local\Microsoft\Windows\Temporary Internet Files\Content.IE5\0XWMWX2H\MM900354676[1].gif">
            <a:extLst>
              <a:ext uri="{FF2B5EF4-FFF2-40B4-BE49-F238E27FC236}">
                <a16:creationId xmlns:a16="http://schemas.microsoft.com/office/drawing/2014/main" id="{2DDC5A73-0A18-45DA-BE0D-AA3A7BAAAB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463" y="4048125"/>
            <a:ext cx="788987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1" descr="C:\Users\Bill\AppData\Local\Microsoft\Windows\Temporary Internet Files\Content.IE5\0XWMWX2H\MM900354676[1].gif">
            <a:extLst>
              <a:ext uri="{FF2B5EF4-FFF2-40B4-BE49-F238E27FC236}">
                <a16:creationId xmlns:a16="http://schemas.microsoft.com/office/drawing/2014/main" id="{E1984F32-B6D2-4D24-9930-B5B0DA7B2B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057650"/>
            <a:ext cx="78263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13" descr="Bozo the Clown Adult Costume : funny Halloween mens costumes dress up wigs clown">
            <a:extLst>
              <a:ext uri="{FF2B5EF4-FFF2-40B4-BE49-F238E27FC236}">
                <a16:creationId xmlns:a16="http://schemas.microsoft.com/office/drawing/2014/main" id="{9367512C-460B-4DEB-86FE-8C0CF5AD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7811">
            <a:off x="3317875" y="4297363"/>
            <a:ext cx="3349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13" descr="Bozo the Clown Adult Costume : funny Halloween mens costumes dress up wigs clown">
            <a:extLst>
              <a:ext uri="{FF2B5EF4-FFF2-40B4-BE49-F238E27FC236}">
                <a16:creationId xmlns:a16="http://schemas.microsoft.com/office/drawing/2014/main" id="{11A989AB-2F1A-4699-8897-B44C62DB4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083">
            <a:off x="4154488" y="4321175"/>
            <a:ext cx="3349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6" descr="http://warkscol.files.wordpress.com/2008/05/globeguycomposting.jpg?w=188&amp;h=181">
            <a:extLst>
              <a:ext uri="{FF2B5EF4-FFF2-40B4-BE49-F238E27FC236}">
                <a16:creationId xmlns:a16="http://schemas.microsoft.com/office/drawing/2014/main" id="{097C1640-CB05-440E-B350-F65DE9DF9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7207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8" descr="C:\Users\Bill\AppData\Local\Microsoft\Windows\Temporary Internet Files\Content.IE5\LFDWVD6O\MM900173982[1].gif">
            <a:extLst>
              <a:ext uri="{FF2B5EF4-FFF2-40B4-BE49-F238E27FC236}">
                <a16:creationId xmlns:a16="http://schemas.microsoft.com/office/drawing/2014/main" id="{6AD76BCF-384D-4A29-BABE-594EF9ABE5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8430" y="815014"/>
            <a:ext cx="1208087" cy="89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2" name="TextBox 1">
            <a:extLst>
              <a:ext uri="{FF2B5EF4-FFF2-40B4-BE49-F238E27FC236}">
                <a16:creationId xmlns:a16="http://schemas.microsoft.com/office/drawing/2014/main" id="{63E66C81-A162-4D1F-88FD-5D132992D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19050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cramble" panose="020B0603050302020204" pitchFamily="34" charset="0"/>
              </a:rPr>
              <a:t>TEA RAIN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B4F74C5-8719-4AF9-BCF4-AD46E435F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95888"/>
            <a:ext cx="7620000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800" kern="0" dirty="0">
                <a:solidFill>
                  <a:srgbClr val="800000"/>
                </a:solidFill>
              </a:rPr>
              <a:t>TWO BOZOS GOT COMPOST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120BC5AA-039D-40B9-AD7E-9638C92B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4247D6-C28A-4957-B08E-CCF37AEDEFB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F905263-C300-47F7-9CD2-4DD6CBC26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1788" y="2597593"/>
            <a:ext cx="64008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      WHAT BINGO STEM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	    CAN BE CREATED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FROM THIS ALPHAGRAM?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50CAFDF-7665-4761-9BDD-638BA528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648" y="4761230"/>
            <a:ext cx="6400800" cy="125857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3600" kern="0" dirty="0"/>
              <a:t>WAIT, THIS IS </a:t>
            </a:r>
            <a:r>
              <a:rPr lang="en-US" altLang="en-US" sz="36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RETINA</a:t>
            </a:r>
            <a:r>
              <a:rPr lang="en-US" altLang="en-US" sz="3600" kern="0" dirty="0"/>
              <a:t> + A, SO THERE IS NO WORD!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08951-AE0F-492A-8A59-611D71960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648" y="5922168"/>
            <a:ext cx="662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dirty="0">
                <a:ea typeface="MS PGothic" panose="020B0600070205080204" pitchFamily="34" charset="-128"/>
              </a:rPr>
              <a:t>RETINA</a:t>
            </a:r>
            <a:r>
              <a:rPr lang="en-US" altLang="ja-JP" sz="1800" dirty="0">
                <a:ea typeface="MS PGothic" panose="020B0600070205080204" pitchFamily="34" charset="-128"/>
              </a:rPr>
              <a:t>: “THE RED PUPIL PREFERS MUCH WINKING” </a:t>
            </a:r>
            <a:endParaRPr lang="en-US" altLang="en-US" sz="1800" dirty="0"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Scramble" panose="020B06030503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D77279E-3E94-4126-A140-0A2409819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8630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AAEINRT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1209CC-B832-A0BF-409C-8F97A7C55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275546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ea typeface="MS PGothic" panose="020B0600070205080204" pitchFamily="34" charset="-128"/>
              </a:rPr>
              <a:t>A HYPHENATED NON-WORD WILL SERVE AS A BINGO STEM:</a:t>
            </a:r>
            <a:endParaRPr lang="en-US" altLang="en-US" sz="18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9044B07F-7758-4CDA-B708-9724DD03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3418C0-2711-47F6-930F-E82AED2949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CC70540-3E4E-4637-81AF-5A8A36627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>
                <a:latin typeface="Scramble" panose="020B0603050302020204" pitchFamily="34" charset="0"/>
              </a:rPr>
              <a:t>AAEINRT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C7FD004-7006-4CD3-98F5-8BDF17477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304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TEA</a:t>
            </a:r>
            <a:r>
              <a:rPr lang="en-US" altLang="en-US" sz="138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RAIN</a:t>
            </a: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AB430B45-59BE-4588-9817-43C438832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9222" name="Picture 7">
            <a:extLst>
              <a:ext uri="{FF2B5EF4-FFF2-40B4-BE49-F238E27FC236}">
                <a16:creationId xmlns:a16="http://schemas.microsoft.com/office/drawing/2014/main" id="{AC9BC927-BB7E-4E1E-8D22-4AB0382D0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300" y="2362200"/>
            <a:ext cx="2057400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8">
            <a:extLst>
              <a:ext uri="{FF2B5EF4-FFF2-40B4-BE49-F238E27FC236}">
                <a16:creationId xmlns:a16="http://schemas.microsoft.com/office/drawing/2014/main" id="{3C0FFF38-AB6E-42D1-A5AC-B5CB64E60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468563"/>
            <a:ext cx="1379538" cy="37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11" descr="http://www.clown-ministry.com/images/bozo-the-clown-adult-costume.jpg">
            <a:extLst>
              <a:ext uri="{FF2B5EF4-FFF2-40B4-BE49-F238E27FC236}">
                <a16:creationId xmlns:a16="http://schemas.microsoft.com/office/drawing/2014/main" id="{91F68339-A40E-4BFC-BA2B-EDB9326EE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457575"/>
            <a:ext cx="438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http://www.tvparty.com/vgifs8/bozosolo.gif">
            <a:extLst>
              <a:ext uri="{FF2B5EF4-FFF2-40B4-BE49-F238E27FC236}">
                <a16:creationId xmlns:a16="http://schemas.microsoft.com/office/drawing/2014/main" id="{45CA7242-FE6B-4183-866C-2697A027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91" b="96970" l="6667" r="91667">
                        <a14:foregroundMark x1="59384" y1="74306" x2="61667" y2="90909"/>
                        <a14:foregroundMark x1="58459" y1="67582" x2="59228" y2="73175"/>
                        <a14:foregroundMark x1="61667" y1="90909" x2="62332" y2="93327"/>
                        <a14:foregroundMark x1="71512" y1="30303" x2="74239" y2="30303"/>
                        <a14:foregroundMark x1="80000" y1="87879" x2="80000" y2="87879"/>
                        <a14:foregroundMark x1="59792" y1="22664" x2="65000" y2="24242"/>
                        <a14:foregroundMark x1="62128" y1="15991" x2="65000" y2="21212"/>
                        <a14:foregroundMark x1="65000" y1="21212" x2="65000" y2="21212"/>
                        <a14:foregroundMark x1="86662" y1="42424" x2="90000" y2="42424"/>
                        <a14:foregroundMark x1="36667" y1="45455" x2="18333" y2="66667"/>
                        <a14:foregroundMark x1="18333" y1="66667" x2="8333" y2="66667"/>
                        <a14:backgroundMark x1="81512" y1="66667" x2="98333" y2="66667"/>
                        <a14:backgroundMark x1="98333" y1="66667" x2="98333" y2="63636"/>
                        <a14:backgroundMark x1="75610" y1="6061" x2="80000" y2="6061"/>
                        <a14:backgroundMark x1="29872" y1="12121" x2="35000" y2="6061"/>
                        <a14:backgroundMark x1="22913" y1="20345" x2="29872" y2="12121"/>
                        <a14:backgroundMark x1="41667" y1="9091" x2="41898" y2="8971"/>
                        <a14:backgroundMark x1="59772" y1="4982" x2="60959" y2="5341"/>
                        <a14:backgroundMark x1="81667" y1="9091" x2="96667" y2="9091"/>
                        <a14:backgroundMark x1="96667" y1="9091" x2="98333" y2="9091"/>
                        <a14:backgroundMark x1="36667" y1="6061" x2="53333" y2="3030"/>
                        <a14:backgroundMark x1="53333" y1="3030" x2="66667" y2="3030"/>
                        <a14:backgroundMark x1="6239" y1="60685" x2="1667" y2="9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648200"/>
            <a:ext cx="685800" cy="37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CDBC4AC1-4BDA-481C-B033-83216D98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9F3C48-5AAC-4035-98CC-5021B7D2843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AEED807-B20E-4C3D-8437-F50983D30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>
                <a:latin typeface="Scramble" panose="020B0603050302020204" pitchFamily="34" charset="0"/>
              </a:rPr>
              <a:t>AAEINRT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D9D5ABA-74CD-4393-AFDD-04C07CB6E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304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TEA</a:t>
            </a:r>
            <a:r>
              <a:rPr lang="en-US" altLang="en-US" sz="138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RAIN</a:t>
            </a: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39F58AD7-1156-4EFB-BA99-C48491FF1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11270" name="Picture 9">
            <a:extLst>
              <a:ext uri="{FF2B5EF4-FFF2-40B4-BE49-F238E27FC236}">
                <a16:creationId xmlns:a16="http://schemas.microsoft.com/office/drawing/2014/main" id="{5E51B917-1149-4720-BBFE-FCFFACF8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028950"/>
            <a:ext cx="49625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11" descr="http://www.clown-ministry.com/images/bozo-the-clown-adult-costume.jpg">
            <a:extLst>
              <a:ext uri="{FF2B5EF4-FFF2-40B4-BE49-F238E27FC236}">
                <a16:creationId xmlns:a16="http://schemas.microsoft.com/office/drawing/2014/main" id="{FE4C0E29-94B9-44A0-83AC-BF941474B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3" b="98864" l="1786" r="94643">
                        <a14:foregroundMark x1="89286" y1="36364" x2="66071" y2="5682"/>
                        <a14:foregroundMark x1="66071" y1="5682" x2="50000" y2="3409"/>
                        <a14:foregroundMark x1="50000" y1="3409" x2="26786" y2="11364"/>
                        <a14:foregroundMark x1="26786" y1="11364" x2="14286" y2="21591"/>
                        <a14:foregroundMark x1="14286" y1="21591" x2="21429" y2="46591"/>
                        <a14:foregroundMark x1="21429" y1="46591" x2="30357" y2="60227"/>
                        <a14:foregroundMark x1="30357" y1="60227" x2="53571" y2="62500"/>
                        <a14:foregroundMark x1="53571" y1="62500" x2="71429" y2="59091"/>
                        <a14:foregroundMark x1="71429" y1="59091" x2="64286" y2="88636"/>
                        <a14:foregroundMark x1="64286" y1="88636" x2="75000" y2="97727"/>
                        <a14:foregroundMark x1="75000" y1="97727" x2="94643" y2="96591"/>
                        <a14:foregroundMark x1="39286" y1="98864" x2="39286" y2="97727"/>
                        <a14:foregroundMark x1="73214" y1="3409" x2="16071" y2="2273"/>
                        <a14:foregroundMark x1="16071" y1="2273" x2="16071" y2="2273"/>
                        <a14:foregroundMark x1="1786" y1="3409" x2="1786" y2="3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72296" flipH="1">
            <a:off x="5665102" y="4400068"/>
            <a:ext cx="587908" cy="93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http://www.talkingpointsmemo.com/assets_c/2010/10/bozo-clown-odonnell-inset-cropped-proto-custom_2.jpg">
            <a:extLst>
              <a:ext uri="{FF2B5EF4-FFF2-40B4-BE49-F238E27FC236}">
                <a16:creationId xmlns:a16="http://schemas.microsoft.com/office/drawing/2014/main" id="{1A9C1187-4D70-46FB-A733-2A442E888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6667" l="4286" r="91429">
                        <a14:foregroundMark x1="7143" y1="68333" x2="34286" y2="13333"/>
                        <a14:foregroundMark x1="34286" y1="13333" x2="37941" y2="11628"/>
                        <a14:foregroundMark x1="51543" y1="10263" x2="87143" y2="53333"/>
                        <a14:foregroundMark x1="87143" y1="53333" x2="88571" y2="66667"/>
                        <a14:foregroundMark x1="88571" y1="66667" x2="58571" y2="75000"/>
                        <a14:foregroundMark x1="58571" y1="75000" x2="60000" y2="95000"/>
                        <a14:foregroundMark x1="60000" y1="95000" x2="47143" y2="98333"/>
                        <a14:foregroundMark x1="47143" y1="98333" x2="31429" y2="86667"/>
                        <a14:foregroundMark x1="31429" y1="86667" x2="8571" y2="93333"/>
                        <a14:foregroundMark x1="8571" y1="93333" x2="48571" y2="95000"/>
                        <a14:foregroundMark x1="48571" y1="95000" x2="72857" y2="95000"/>
                        <a14:foregroundMark x1="72857" y1="95000" x2="91429" y2="98333"/>
                        <a14:foregroundMark x1="24286" y1="30000" x2="8571" y2="43333"/>
                        <a14:foregroundMark x1="8571" y1="43333" x2="4286" y2="78333"/>
                        <a14:foregroundMark x1="4286" y1="78333" x2="4286" y2="78333"/>
                        <a14:foregroundMark x1="20000" y1="28333" x2="20000" y2="28333"/>
                        <a14:foregroundMark x1="74286" y1="21667" x2="74286" y2="21667"/>
                        <a14:foregroundMark x1="50614" y1="11965" x2="67143" y2="20000"/>
                        <a14:foregroundMark x1="67143" y1="20000" x2="68571" y2="23333"/>
                        <a14:foregroundMark x1="62857" y1="18333" x2="51984" y2="9454"/>
                        <a14:foregroundMark x1="37941" y1="11628" x2="34286" y2="13333"/>
                        <a14:foregroundMark x1="34286" y1="13333" x2="31429" y2="16667"/>
                        <a14:foregroundMark x1="47143" y1="8333" x2="47143" y2="8333"/>
                        <a14:foregroundMark x1="34286" y1="11667" x2="50000" y2="8333"/>
                        <a14:foregroundMark x1="50000" y1="8333" x2="61429" y2="10000"/>
                        <a14:backgroundMark x1="35714" y1="0" x2="35714" y2="0"/>
                        <a14:backgroundMark x1="54080" y1="0" x2="54938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>
            <a:fillRect/>
          </a:stretch>
        </p:blipFill>
        <p:spPr bwMode="auto">
          <a:xfrm>
            <a:off x="4738594" y="4512104"/>
            <a:ext cx="595406" cy="50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A8C259D-A8E0-41BA-8933-38A88CB3010C}"/>
              </a:ext>
            </a:extLst>
          </p:cNvPr>
          <p:cNvSpPr/>
          <p:nvPr/>
        </p:nvSpPr>
        <p:spPr>
          <a:xfrm rot="1526173">
            <a:off x="4876800" y="3600450"/>
            <a:ext cx="51435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274" name="Picture 19">
            <a:extLst>
              <a:ext uri="{FF2B5EF4-FFF2-40B4-BE49-F238E27FC236}">
                <a16:creationId xmlns:a16="http://schemas.microsoft.com/office/drawing/2014/main" id="{4E69DCFE-10F9-4B40-B7AB-FE9EDF559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128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2F74A622-1AA5-4FBC-AED8-A5E8916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B49E94-811F-4EE1-8848-D9209498FE4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42664DE-BCC8-4647-97D2-4937F1421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TEA</a:t>
            </a:r>
            <a:r>
              <a:rPr lang="en-US" altLang="en-US" sz="138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RAIN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2B8DEA81-5D94-4305-8B7D-CFD019E63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590800"/>
            <a:ext cx="822960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/>
              <a:t> 	  WHAT MNEMONIC PHRASE          	   CAN WE ASSOCIATE                          	WITH THIS BINGO STEM?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74819483-43C1-4198-A768-68756768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388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43A573-7745-422D-9210-0936BAA74E3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5C72C2F-F93E-4694-8449-9AD61DEE8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TEA</a:t>
            </a:r>
            <a:r>
              <a:rPr lang="en-US" altLang="en-US" sz="138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RAIN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CDC1210-C038-4178-B100-2481BE292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12913"/>
            <a:ext cx="92202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>
                <a:solidFill>
                  <a:schemeClr val="tx2"/>
                </a:solidFill>
              </a:rPr>
              <a:t>TWO BOZOS GOT COMPOST</a:t>
            </a:r>
          </a:p>
        </p:txBody>
      </p:sp>
      <p:pic>
        <p:nvPicPr>
          <p:cNvPr id="15365" name="Picture 7" descr="http://images.wisconsinhistory.org/700003050301/0305003503-l.jpg">
            <a:extLst>
              <a:ext uri="{FF2B5EF4-FFF2-40B4-BE49-F238E27FC236}">
                <a16:creationId xmlns:a16="http://schemas.microsoft.com/office/drawing/2014/main" id="{682F69DF-4FC5-426B-B5BA-1E3A14CE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2162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http://t3.gstatic.com/images?q=tbn:ANd9GcQ4cHULUPW3cnYp7C3yS8TQFx387CvNrwGSh87JQ0WRI1xhuwQDNyi1SGdvfA">
            <a:extLst>
              <a:ext uri="{FF2B5EF4-FFF2-40B4-BE49-F238E27FC236}">
                <a16:creationId xmlns:a16="http://schemas.microsoft.com/office/drawing/2014/main" id="{6441DF31-F2B7-4F02-93DB-8C216C30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976897">
            <a:off x="4512469" y="3472656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3" descr="C:\Users\Bill\AppData\Local\Microsoft\Windows\Temporary Internet Files\Content.IE5\KARCCR5U\MM900172539[1].gif">
            <a:extLst>
              <a:ext uri="{FF2B5EF4-FFF2-40B4-BE49-F238E27FC236}">
                <a16:creationId xmlns:a16="http://schemas.microsoft.com/office/drawing/2014/main" id="{B1352572-5967-4012-B9F7-CE72C656A7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5586" y="2771532"/>
            <a:ext cx="16081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3" descr="C:\Users\Bill\AppData\Local\Microsoft\Windows\Temporary Internet Files\Content.IE5\KARCCR5U\MM900172539[1].gif">
            <a:extLst>
              <a:ext uri="{FF2B5EF4-FFF2-40B4-BE49-F238E27FC236}">
                <a16:creationId xmlns:a16="http://schemas.microsoft.com/office/drawing/2014/main" id="{5DC3EB7C-7142-4882-8369-E37CA81F81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16081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3" descr="C:\Users\Bill\AppData\Local\Microsoft\Windows\Temporary Internet Files\Content.IE5\KARCCR5U\MM900172539[1].gif">
            <a:extLst>
              <a:ext uri="{FF2B5EF4-FFF2-40B4-BE49-F238E27FC236}">
                <a16:creationId xmlns:a16="http://schemas.microsoft.com/office/drawing/2014/main" id="{DE49716A-57B2-4222-B109-4783E46A1E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263" y="3962400"/>
            <a:ext cx="16081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C:\Users\Bill\AppData\Local\Microsoft\Windows\Temporary Internet Files\Content.IE5\KARCCR5U\MM900172539[1].gif">
            <a:extLst>
              <a:ext uri="{FF2B5EF4-FFF2-40B4-BE49-F238E27FC236}">
                <a16:creationId xmlns:a16="http://schemas.microsoft.com/office/drawing/2014/main" id="{D81D3763-756E-4831-8D74-F0A6979310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5200650"/>
            <a:ext cx="16081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 descr="C:\Users\Bill\AppData\Local\Microsoft\Windows\Temporary Internet Files\Content.IE5\KARCCR5U\MM900172539[1].gif">
            <a:extLst>
              <a:ext uri="{FF2B5EF4-FFF2-40B4-BE49-F238E27FC236}">
                <a16:creationId xmlns:a16="http://schemas.microsoft.com/office/drawing/2014/main" id="{D21DC4D2-6E5A-47E4-8F5E-EB32C9DEF3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5181600"/>
            <a:ext cx="16081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1">
            <a:extLst>
              <a:ext uri="{FF2B5EF4-FFF2-40B4-BE49-F238E27FC236}">
                <a16:creationId xmlns:a16="http://schemas.microsoft.com/office/drawing/2014/main" id="{E1E04C0B-E96E-486F-ADD3-FAB6421F53E8}"/>
              </a:ext>
            </a:extLst>
          </p:cNvPr>
          <p:cNvSpPr txBox="1">
            <a:spLocks noChangeArrowheads="1"/>
          </p:cNvSpPr>
          <p:nvPr/>
        </p:nvSpPr>
        <p:spPr bwMode="auto">
          <a:xfrm rot="330646">
            <a:off x="3707772" y="4945454"/>
            <a:ext cx="203885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dirty="0">
                <a:solidFill>
                  <a:srgbClr val="5C1F00"/>
                </a:solidFill>
                <a:latin typeface="Rockwell Extra Bold" panose="02060903040505020403" pitchFamily="18" charset="0"/>
              </a:rPr>
              <a:t>COMPOST</a:t>
            </a:r>
          </a:p>
        </p:txBody>
      </p:sp>
      <p:pic>
        <p:nvPicPr>
          <p:cNvPr id="15374" name="Picture 13" descr="C:\Users\Bill\AppData\Local\Microsoft\Windows\Temporary Internet Files\Content.IE5\KARCCR5U\MM900172539[1].gif">
            <a:extLst>
              <a:ext uri="{FF2B5EF4-FFF2-40B4-BE49-F238E27FC236}">
                <a16:creationId xmlns:a16="http://schemas.microsoft.com/office/drawing/2014/main" id="{1C691F2B-1265-4B1A-AF1C-03184DD0F8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263" y="2743200"/>
            <a:ext cx="16081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AutoShape 16" descr="https://mail.google.com/mail/?ui=2&amp;ik=2a22607b73&amp;view=att&amp;th=1336a6ab7aafbf28&amp;attid=0.1&amp;disp=inline&amp;zw">
            <a:extLst>
              <a:ext uri="{FF2B5EF4-FFF2-40B4-BE49-F238E27FC236}">
                <a16:creationId xmlns:a16="http://schemas.microsoft.com/office/drawing/2014/main" id="{3375C31F-F808-4128-9D31-AF5B02E111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5376" name="AutoShape 18" descr="https://mail.google.com/mail/?ui=2&amp;ik=2a22607b73&amp;view=att&amp;th=1336a6ab7aafbf28&amp;attid=0.1&amp;disp=inline&amp;zw">
            <a:extLst>
              <a:ext uri="{FF2B5EF4-FFF2-40B4-BE49-F238E27FC236}">
                <a16:creationId xmlns:a16="http://schemas.microsoft.com/office/drawing/2014/main" id="{8DF613ED-EEC1-4E31-A0F3-233CE0F3FC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15377" name="Picture 19" descr="http://coachhonea.files.wordpress.com/2011/04/teapot.jpg">
            <a:extLst>
              <a:ext uri="{FF2B5EF4-FFF2-40B4-BE49-F238E27FC236}">
                <a16:creationId xmlns:a16="http://schemas.microsoft.com/office/drawing/2014/main" id="{C1099867-6CFC-4D72-A5A5-C77F335A1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275" y="6022975"/>
            <a:ext cx="6778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3" descr="C:\Users\Bill\AppData\Local\Microsoft\Windows\Temporary Internet Files\Content.IE5\KARCCR5U\MM900172539[1].gif">
            <a:extLst>
              <a:ext uri="{FF2B5EF4-FFF2-40B4-BE49-F238E27FC236}">
                <a16:creationId xmlns:a16="http://schemas.microsoft.com/office/drawing/2014/main" id="{CFA4D6A4-0DE6-4E9F-B84A-C2C965AAEC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829300"/>
            <a:ext cx="815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ttp://0.tqn.com/d/weirdnews/1/0/T/H/-/-/Vance_Colvig_Jr_Bozos_Circus.jpg">
            <a:extLst>
              <a:ext uri="{FF2B5EF4-FFF2-40B4-BE49-F238E27FC236}">
                <a16:creationId xmlns:a16="http://schemas.microsoft.com/office/drawing/2014/main" id="{8CB70904-0102-499D-810A-82D5D5986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46" b="88462" l="2020" r="97980">
                        <a14:foregroundMark x1="47540" y1="52218" x2="64074" y2="44181"/>
                        <a14:foregroundMark x1="86398" y1="9615" x2="86869" y2="7692"/>
                        <a14:foregroundMark x1="81768" y1="28501" x2="86398" y2="9615"/>
                        <a14:foregroundMark x1="86869" y1="7692" x2="86869" y2="7692"/>
                        <a14:backgroundMark x1="30303" y1="76923" x2="30303" y2="76923"/>
                        <a14:backgroundMark x1="10101" y1="75000" x2="26263" y2="78846"/>
                        <a14:backgroundMark x1="3030" y1="44231" x2="12121" y2="80769"/>
                        <a14:backgroundMark x1="12121" y1="80769" x2="0" y2="88462"/>
                        <a14:backgroundMark x1="1010" y1="34615" x2="16162" y2="73077"/>
                        <a14:backgroundMark x1="16162" y1="73077" x2="35354" y2="82692"/>
                        <a14:backgroundMark x1="35354" y1="82692" x2="37374" y2="78846"/>
                        <a14:backgroundMark x1="12121" y1="80769" x2="25253" y2="86538"/>
                        <a14:backgroundMark x1="5051" y1="90385" x2="23232" y2="82692"/>
                        <a14:backgroundMark x1="23232" y1="82692" x2="23232" y2="82692"/>
                        <a14:backgroundMark x1="3030" y1="96154" x2="19192" y2="90385"/>
                        <a14:backgroundMark x1="19192" y1="90385" x2="20202" y2="88462"/>
                        <a14:backgroundMark x1="8081" y1="53846" x2="20202" y2="73077"/>
                        <a14:backgroundMark x1="20202" y1="73077" x2="20202" y2="73077"/>
                        <a14:backgroundMark x1="18182" y1="67308" x2="32323" y2="76923"/>
                        <a14:backgroundMark x1="32323" y1="76923" x2="32323" y2="76923"/>
                        <a14:backgroundMark x1="73737" y1="75000" x2="93939" y2="80769"/>
                        <a14:backgroundMark x1="93939" y1="80769" x2="94949" y2="63462"/>
                        <a14:backgroundMark x1="76768" y1="67308" x2="94949" y2="73077"/>
                        <a14:backgroundMark x1="94949" y1="73077" x2="73737" y2="73077"/>
                        <a14:backgroundMark x1="73737" y1="73077" x2="73737" y2="73077"/>
                        <a14:backgroundMark x1="85859" y1="84615" x2="96970" y2="63462"/>
                        <a14:backgroundMark x1="96970" y1="63462" x2="98990" y2="57692"/>
                        <a14:backgroundMark x1="73737" y1="67308" x2="97980" y2="88462"/>
                        <a14:backgroundMark x1="1010" y1="3846" x2="34343" y2="3846"/>
                        <a14:backgroundMark x1="7071" y1="11538" x2="23232" y2="5769"/>
                        <a14:backgroundMark x1="96970" y1="9615" x2="96970" y2="9615"/>
                        <a14:backgroundMark x1="96970" y1="5769" x2="97980" y2="7692"/>
                        <a14:backgroundMark x1="90909" y1="76923" x2="97980" y2="53846"/>
                        <a14:backgroundMark x1="85859" y1="67308" x2="95960" y2="59615"/>
                        <a14:backgroundMark x1="72727" y1="80769" x2="93939" y2="84615"/>
                        <a14:backgroundMark x1="93939" y1="84615" x2="95960" y2="92308"/>
                        <a14:backgroundMark x1="36364" y1="3846" x2="67677" y2="1923"/>
                        <a14:backgroundMark x1="67677" y1="1923" x2="76768" y2="3846"/>
                        <a14:backgroundMark x1="1010" y1="11538" x2="16162" y2="7692"/>
                        <a14:backgroundMark x1="12121" y1="19231" x2="26263" y2="7692"/>
                        <a14:backgroundMark x1="26263" y1="7692" x2="26263" y2="7692"/>
                        <a14:backgroundMark x1="8081" y1="15385" x2="17172" y2="11538"/>
                        <a14:backgroundMark x1="1010" y1="34615" x2="0" y2="28846"/>
                        <a14:backgroundMark x1="97980" y1="61538" x2="96970" y2="46154"/>
                        <a14:backgroundMark x1="79798" y1="86538" x2="91919" y2="9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73354">
            <a:off x="3242882" y="2933334"/>
            <a:ext cx="852270" cy="44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7E9B6C42-A99C-4BB0-B1FD-88CCF000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7BFD8E-3D96-44E1-A070-EC898A00A9A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35281F4-4BFE-41DA-A3B0-FB694E2EB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TEA</a:t>
            </a:r>
            <a:r>
              <a:rPr lang="en-US" altLang="en-US" sz="138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RAIN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T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E17E854-1A9B-4E31-82E0-2A27184BA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6942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AAEINRTT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2C6C7-FF33-45EB-4CD5-CB4DD2D9AD37}"/>
              </a:ext>
            </a:extLst>
          </p:cNvPr>
          <p:cNvSpPr txBox="1"/>
          <p:nvPr/>
        </p:nvSpPr>
        <p:spPr>
          <a:xfrm>
            <a:off x="3695700" y="61530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Custom 28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740</Words>
  <Application>Microsoft Macintosh PowerPoint</Application>
  <PresentationFormat>On-screen Show (4:3)</PresentationFormat>
  <Paragraphs>254</Paragraphs>
  <Slides>35</Slides>
  <Notes>35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Wingdings</vt:lpstr>
      <vt:lpstr>Brush Script MT</vt:lpstr>
      <vt:lpstr>Scramble</vt:lpstr>
      <vt:lpstr>Rockwell Extra Bold</vt:lpstr>
      <vt:lpstr>Arial</vt:lpstr>
      <vt:lpstr>MS PGothic</vt:lpstr>
      <vt:lpstr>Default Design</vt:lpstr>
      <vt:lpstr>PowerPoint Presentation</vt:lpstr>
      <vt:lpstr>PowerPoint Presentation</vt:lpstr>
      <vt:lpstr>PowerPoint Presentation</vt:lpstr>
      <vt:lpstr>AAEINRT</vt:lpstr>
      <vt:lpstr>AAEINRT</vt:lpstr>
      <vt:lpstr>AAEINRT</vt:lpstr>
      <vt:lpstr>TEA-RAIN</vt:lpstr>
      <vt:lpstr>TEA-RAIN</vt:lpstr>
      <vt:lpstr>TEA-RAIN T  </vt:lpstr>
      <vt:lpstr>AAEINRTT</vt:lpstr>
      <vt:lpstr>TEA-RAIN W </vt:lpstr>
      <vt:lpstr>AAEINRTW</vt:lpstr>
      <vt:lpstr>TEA-RAIN O </vt:lpstr>
      <vt:lpstr>AAEINORT</vt:lpstr>
      <vt:lpstr>TEA-RAIN B </vt:lpstr>
      <vt:lpstr>ATABRINE</vt:lpstr>
      <vt:lpstr>TEA-RAIN Z </vt:lpstr>
      <vt:lpstr>AAEINRTZ</vt:lpstr>
      <vt:lpstr>TEA-RAIN S </vt:lpstr>
      <vt:lpstr>AAEINRST</vt:lpstr>
      <vt:lpstr>AAEINRST</vt:lpstr>
      <vt:lpstr>TEA-RAIN G </vt:lpstr>
      <vt:lpstr>AAEGINRT</vt:lpstr>
      <vt:lpstr>TEA-RAIN C </vt:lpstr>
      <vt:lpstr>AACEINRT</vt:lpstr>
      <vt:lpstr>TEA-RAIN M </vt:lpstr>
      <vt:lpstr>AAEIMNRT</vt:lpstr>
      <vt:lpstr>TEA-RAIN P </vt:lpstr>
      <vt:lpstr>AAEINPRT</vt:lpstr>
      <vt:lpstr>TEA-RAIN</vt:lpstr>
      <vt:lpstr>TEA-RAIN</vt:lpstr>
      <vt:lpstr>TEA-RAIN</vt:lpstr>
      <vt:lpstr>TEA-RAIN.</vt:lpstr>
      <vt:lpstr>PowerPoint Presentation</vt:lpstr>
      <vt:lpstr>THE END!</vt:lpstr>
    </vt:vector>
  </TitlesOfParts>
  <Company>what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,,,,,,,</dc:title>
  <dc:creator>WILLIAM R. SNODDY</dc:creator>
  <cp:lastModifiedBy>Jacob Cohen</cp:lastModifiedBy>
  <cp:revision>84</cp:revision>
  <dcterms:created xsi:type="dcterms:W3CDTF">2004-10-23T21:59:07Z</dcterms:created>
  <dcterms:modified xsi:type="dcterms:W3CDTF">2024-04-29T11:35:36Z</dcterms:modified>
</cp:coreProperties>
</file>