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41"/>
  </p:notesMasterIdLst>
  <p:sldIdLst>
    <p:sldId id="256" r:id="rId2"/>
    <p:sldId id="434" r:id="rId3"/>
    <p:sldId id="435" r:id="rId4"/>
    <p:sldId id="257" r:id="rId5"/>
    <p:sldId id="258" r:id="rId6"/>
    <p:sldId id="259" r:id="rId7"/>
    <p:sldId id="432" r:id="rId8"/>
    <p:sldId id="414" r:id="rId9"/>
    <p:sldId id="394" r:id="rId10"/>
    <p:sldId id="409" r:id="rId11"/>
    <p:sldId id="419" r:id="rId12"/>
    <p:sldId id="415" r:id="rId13"/>
    <p:sldId id="421" r:id="rId14"/>
    <p:sldId id="406" r:id="rId15"/>
    <p:sldId id="425" r:id="rId16"/>
    <p:sldId id="407" r:id="rId17"/>
    <p:sldId id="377" r:id="rId18"/>
    <p:sldId id="404" r:id="rId19"/>
    <p:sldId id="417" r:id="rId20"/>
    <p:sldId id="261" r:id="rId21"/>
    <p:sldId id="362" r:id="rId22"/>
    <p:sldId id="413" r:id="rId23"/>
    <p:sldId id="393" r:id="rId24"/>
    <p:sldId id="408" r:id="rId25"/>
    <p:sldId id="376" r:id="rId26"/>
    <p:sldId id="410" r:id="rId27"/>
    <p:sldId id="426" r:id="rId28"/>
    <p:sldId id="411" r:id="rId29"/>
    <p:sldId id="373" r:id="rId30"/>
    <p:sldId id="405" r:id="rId31"/>
    <p:sldId id="379" r:id="rId32"/>
    <p:sldId id="412" r:id="rId33"/>
    <p:sldId id="420" r:id="rId34"/>
    <p:sldId id="299" r:id="rId35"/>
    <p:sldId id="300" r:id="rId36"/>
    <p:sldId id="433" r:id="rId37"/>
    <p:sldId id="302" r:id="rId38"/>
    <p:sldId id="418" r:id="rId39"/>
    <p:sldId id="430" r:id="rId40"/>
  </p:sldIdLst>
  <p:sldSz cx="9144000" cy="6858000" type="screen4x3"/>
  <p:notesSz cx="6858000" cy="9144000"/>
  <p:embeddedFontLst>
    <p:embeddedFont>
      <p:font typeface="Brush Script MT" panose="03060802040406070304" pitchFamily="66" charset="-122"/>
      <p:italic r:id="rId42"/>
    </p:embeddedFont>
    <p:embeddedFont>
      <p:font typeface="MS PGothic" panose="020B0600070205080204" pitchFamily="34" charset="-128"/>
      <p:regular r:id="rId43"/>
    </p:embeddedFont>
    <p:embeddedFont>
      <p:font typeface="Scramble" panose="020B0603050302020204" pitchFamily="34" charset="0"/>
      <p:regular r:id="rId44"/>
    </p:embeddedFont>
    <p:embeddedFont>
      <p:font typeface="Tahoma" panose="020B0604030504040204" pitchFamily="34" charset="0"/>
      <p:regular r:id="rId45"/>
      <p:bold r:id="rId4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cramble" panose="020B06030503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78" autoAdjust="0"/>
    <p:restoredTop sz="80502" autoAdjust="0"/>
  </p:normalViewPr>
  <p:slideViewPr>
    <p:cSldViewPr>
      <p:cViewPr varScale="1">
        <p:scale>
          <a:sx n="93" d="100"/>
          <a:sy n="93" d="100"/>
        </p:scale>
        <p:origin x="25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9C6A72B7-7AFA-489C-99D9-81D07B23743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A46A19DC-4275-4CB1-AC96-71373E4F957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D8749880-F200-483B-85D1-C0B7DDD1AB0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81035DC9-FDC0-4189-94BA-F202CF9D74E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7A5F8CC8-2111-4D09-AF23-EF64A372C6B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54DE5323-D086-407F-A1DB-B081E06ABA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7A1F5DF2-EF5F-49F7-BC43-474A5B99B74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E7438E3D-5EC6-4623-A034-1A1D3BDBFB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3136D7-0AEE-4EF4-8E9F-582396EB487E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4C977F82-01B5-48CC-9F53-218E0A7F8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357773C4-F2A3-4B44-BEDB-55E86A6734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4433171B-7958-4677-8629-E107F22E6D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0D5720B-09B9-481F-86DA-92C7761FB5F4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F78D557C-DC19-495D-9B24-374EBD4025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988D449-2518-4671-A311-13BDBF7FEF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22E8FA0A-ACF8-46CF-959B-3DCC74432E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39F76B-BDE0-4DE3-9864-FC932AB146FC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3555B781-72BE-42F5-8A17-8F220D6163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B9E148E6-C70D-4048-9112-EB239D7415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.</a:t>
            </a:r>
            <a:endParaRPr lang="en-US" altLang="en-US" b="0" u="none" dirty="0">
              <a:latin typeface="Arial" panose="020B0604020202020204" pitchFamily="34" charset="0"/>
            </a:endParaRP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2FE5EDDF-E2E1-4A30-8D2A-9422EF028D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01F81C-B647-4969-8FA6-4E5FCD4C41F6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559EF26-9452-4084-8A35-34A25B87A6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175C70A4-58A7-41DA-924A-9FAFA37659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53930ABD-217D-4C46-AA66-717A9D93A9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CC25311-0667-4F22-87D4-18B7AEB3EF00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168AD783-94D3-44FD-8B7E-6DA28037DF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3298B8A2-53F9-42D0-B877-BBD0179E5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OLESTRA</a:t>
            </a:r>
            <a:r>
              <a:rPr lang="en-US" altLang="en-US" dirty="0">
                <a:latin typeface="Arial" panose="020B0604020202020204" pitchFamily="34" charset="0"/>
              </a:rPr>
              <a:t>: “</a:t>
            </a:r>
            <a:r>
              <a:rPr lang="en-US" altLang="en-US" b="0" u="none" dirty="0">
                <a:latin typeface="Arial" panose="020B0604020202020204" pitchFamily="34" charset="0"/>
              </a:rPr>
              <a:t>HELPS RED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UC</a:t>
            </a:r>
            <a:r>
              <a:rPr lang="en-US" altLang="en-US" b="0" u="none" dirty="0">
                <a:latin typeface="Arial" panose="020B0604020202020204" pitchFamily="34" charset="0"/>
              </a:rPr>
              <a:t>E 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B</a:t>
            </a:r>
            <a:r>
              <a:rPr lang="en-US" altLang="en-US" b="0" u="none" dirty="0">
                <a:latin typeface="Arial" panose="020B0604020202020204" pitchFamily="34" charset="0"/>
              </a:rPr>
              <a:t>ULGES; 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F</a:t>
            </a:r>
            <a:r>
              <a:rPr lang="en-US" altLang="en-US" b="0" u="none" dirty="0">
                <a:latin typeface="Arial" panose="020B0604020202020204" pitchFamily="34" charset="0"/>
              </a:rPr>
              <a:t>EEL SVELTE!”       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Teres major, teres minor       one TERES, two TERESES or two TERETES</a:t>
            </a:r>
          </a:p>
          <a:p>
            <a:pPr eaLnBrk="1" hangingPunct="1"/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Shift + </a:t>
            </a:r>
            <a:r>
              <a:rPr lang="en-US" b="1" u="sng" dirty="0">
                <a:solidFill>
                  <a:schemeClr val="tx1"/>
                </a:solidFill>
                <a:latin typeface="+mj-lt"/>
                <a:ea typeface="ＭＳ Ｐゴシック" charset="0"/>
              </a:rPr>
              <a:t>F5</a:t>
            </a:r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to return to full screen                                             (or click the </a:t>
            </a:r>
            <a:r>
              <a:rPr lang="az-Cyrl-AZ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Џ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 symbol near the bottom right of your screen)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952B198-1F8F-4345-A9B1-6B01687876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FF6276E-E97F-4C5C-8570-9DFAE12BDC7D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E6CBA14B-1827-481B-A70B-42EC6A387A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E54F20C4-7085-4082-B8C2-09FFB2188D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1D0C8C54-C3B6-49F7-A1C6-44491FAB07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FC51B9-6E1D-4262-8C19-E8ABD1AF2C73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96805A6-0F0E-4254-B15D-5884BD9E38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B67C2584-ACF4-422C-B27E-55AB7B3F5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ALE-ROT</a:t>
            </a:r>
            <a:r>
              <a:rPr lang="en-US" altLang="en-US" dirty="0">
                <a:latin typeface="Arial" panose="020B0604020202020204" pitchFamily="34" charset="0"/>
              </a:rPr>
              <a:t>: GUV 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C</a:t>
            </a:r>
            <a:r>
              <a:rPr lang="en-US" altLang="en-US" b="0" u="none" dirty="0">
                <a:latin typeface="Arial" panose="020B0604020202020204" pitchFamily="34" charset="0"/>
              </a:rPr>
              <a:t>HUGS CUP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F</a:t>
            </a:r>
            <a:r>
              <a:rPr lang="en-US" altLang="en-US" b="0" u="none" dirty="0">
                <a:latin typeface="Arial" panose="020B0604020202020204" pitchFamily="34" charset="0"/>
              </a:rPr>
              <a:t>UL, 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B</a:t>
            </a:r>
            <a:r>
              <a:rPr lang="en-US" altLang="en-US" b="0" u="none" dirty="0">
                <a:latin typeface="Arial" panose="020B0604020202020204" pitchFamily="34" charset="0"/>
              </a:rPr>
              <a:t>LURTS </a:t>
            </a:r>
            <a:r>
              <a:rPr lang="ja-JP" altLang="en-US" b="0" u="none" dirty="0">
                <a:latin typeface="Arial" panose="020B0604020202020204" pitchFamily="34" charset="0"/>
              </a:rPr>
              <a:t>“</a:t>
            </a:r>
            <a:r>
              <a:rPr lang="en-US" altLang="ja-JP" b="0" u="none" dirty="0">
                <a:latin typeface="Arial" panose="020B0604020202020204" pitchFamily="34" charset="0"/>
              </a:rPr>
              <a:t>DUH</a:t>
            </a:r>
            <a:r>
              <a:rPr lang="ja-JP" altLang="en-US" dirty="0">
                <a:latin typeface="Arial" panose="020B0604020202020204" pitchFamily="34" charset="0"/>
              </a:rPr>
              <a:t>”</a:t>
            </a:r>
            <a:r>
              <a:rPr lang="en-US" altLang="ja-JP" dirty="0">
                <a:latin typeface="Arial" panose="020B0604020202020204" pitchFamily="34" charset="0"/>
              </a:rPr>
              <a:t> 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ORACLE</a:t>
            </a:r>
            <a:r>
              <a:rPr lang="en-US" altLang="en-US" dirty="0">
                <a:latin typeface="Arial" panose="020B0604020202020204" pitchFamily="34" charset="0"/>
              </a:rPr>
              <a:t>: “JACK AND </a:t>
            </a:r>
            <a:r>
              <a:rPr lang="en-US" altLang="en-US" b="0" u="none" dirty="0">
                <a:latin typeface="Arial" panose="020B0604020202020204" pitchFamily="34" charset="0"/>
              </a:rPr>
              <a:t>JILL, TRY THIS”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OLESTRA</a:t>
            </a:r>
            <a:r>
              <a:rPr lang="en-US" altLang="en-US" dirty="0">
                <a:latin typeface="Arial" panose="020B0604020202020204" pitchFamily="34" charset="0"/>
              </a:rPr>
              <a:t>: “HELPS </a:t>
            </a:r>
            <a:r>
              <a:rPr lang="en-US" altLang="en-US" b="0" u="none" dirty="0">
                <a:latin typeface="Arial" panose="020B0604020202020204" pitchFamily="34" charset="0"/>
              </a:rPr>
              <a:t>RED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UC</a:t>
            </a:r>
            <a:r>
              <a:rPr lang="en-US" altLang="en-US" b="0" u="none" dirty="0">
                <a:latin typeface="Arial" panose="020B0604020202020204" pitchFamily="34" charset="0"/>
              </a:rPr>
              <a:t>E 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B</a:t>
            </a:r>
            <a:r>
              <a:rPr lang="en-US" altLang="en-US" b="0" u="none" dirty="0">
                <a:latin typeface="Arial" panose="020B0604020202020204" pitchFamily="34" charset="0"/>
              </a:rPr>
              <a:t>ULGES; 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F</a:t>
            </a:r>
            <a:r>
              <a:rPr lang="en-US" altLang="en-US" b="0" u="none" dirty="0">
                <a:latin typeface="Arial" panose="020B0604020202020204" pitchFamily="34" charset="0"/>
              </a:rPr>
              <a:t>EEL </a:t>
            </a:r>
            <a:r>
              <a:rPr lang="en-US" altLang="en-US" dirty="0">
                <a:latin typeface="Arial" panose="020B0604020202020204" pitchFamily="34" charset="0"/>
              </a:rPr>
              <a:t>SVELTE!”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4CA7992E-FAC9-4861-AAD5-55F06F1E64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EFA891-16A0-48C1-A89B-7D98D30AC59F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8416E6D0-2F86-42FF-82DA-F536EFA4FB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628EEBDB-7131-4722-8B64-BA6FC60185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5ACE2B93-8B38-476F-B626-6A4B35A1EC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4DEC8C-4827-4BB8-92D9-E81CCD2768A3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92EE93BF-6EE2-47D4-92C4-37B6F1EEF86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D35B4FF-A426-45F3-97E1-4414CA811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OLESTRA</a:t>
            </a:r>
            <a:r>
              <a:rPr lang="en-US" altLang="en-US" dirty="0">
                <a:latin typeface="Arial" panose="020B0604020202020204" pitchFamily="34" charset="0"/>
              </a:rPr>
              <a:t>: “</a:t>
            </a:r>
            <a:r>
              <a:rPr lang="en-US" altLang="en-US" b="0" u="none" dirty="0">
                <a:latin typeface="Arial" panose="020B0604020202020204" pitchFamily="34" charset="0"/>
              </a:rPr>
              <a:t>HELPS RED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UC</a:t>
            </a:r>
            <a:r>
              <a:rPr lang="en-US" altLang="en-US" b="0" u="none" dirty="0">
                <a:latin typeface="Arial" panose="020B0604020202020204" pitchFamily="34" charset="0"/>
              </a:rPr>
              <a:t>E 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B</a:t>
            </a:r>
            <a:r>
              <a:rPr lang="en-US" altLang="en-US" b="0" u="none" dirty="0">
                <a:latin typeface="Arial" panose="020B0604020202020204" pitchFamily="34" charset="0"/>
              </a:rPr>
              <a:t>ULGES; 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F</a:t>
            </a:r>
            <a:r>
              <a:rPr lang="en-US" altLang="en-US" b="0" u="none" dirty="0">
                <a:latin typeface="Arial" panose="020B0604020202020204" pitchFamily="34" charset="0"/>
              </a:rPr>
              <a:t>EEL SVELTE!”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6C38B4D-DE15-4CEC-97D3-1DDE4A22FB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5F99DC0-CC20-4FF5-A504-84B12C18BA7D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AE133BA6-63E8-4751-98F5-9771848225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506B1DA4-A6E1-4492-9507-086BE39376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BC20A4AB-AA31-473A-A416-5594545C2A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AA5F5F-0652-400A-9805-EBBFC93C0733}" type="slidenum">
              <a:rPr lang="en-US" altLang="en-US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D4C9270A-3FA4-450C-BD08-18481460B3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A9DB3290-6015-49BD-9D39-94CC7FA569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800" b="1" dirty="0">
                <a:latin typeface="Arial" panose="020B0604020202020204" pitchFamily="34" charset="0"/>
                <a:ea typeface="MS PGothic" panose="020B0600070205080204" pitchFamily="34" charset="-128"/>
              </a:rPr>
              <a:t>SOLERA</a:t>
            </a:r>
            <a:r>
              <a:rPr lang="en-US" altLang="en-US" sz="800" dirty="0">
                <a:latin typeface="Arial" panose="020B0604020202020204" pitchFamily="34" charset="0"/>
                <a:ea typeface="MS PGothic" panose="020B0600070205080204" pitchFamily="34" charset="-128"/>
              </a:rPr>
              <a:t>: “AM: </a:t>
            </a:r>
            <a:r>
              <a:rPr lang="en-US" altLang="en-US" sz="800" b="0" u="none" dirty="0">
                <a:latin typeface="Arial" panose="020B0604020202020204" pitchFamily="34" charset="0"/>
                <a:ea typeface="MS PGothic" panose="020B0600070205080204" pitchFamily="34" charset="-128"/>
              </a:rPr>
              <a:t>HANDSOMEST, PM: ALL DOGFACE”             </a:t>
            </a:r>
            <a:r>
              <a:rPr lang="en-US" altLang="en-US" sz="800" b="1" dirty="0">
                <a:latin typeface="Arial" panose="020B0604020202020204" pitchFamily="34" charset="0"/>
              </a:rPr>
              <a:t>OSTEAL</a:t>
            </a:r>
            <a:r>
              <a:rPr lang="en-US" altLang="en-US" sz="800" dirty="0">
                <a:latin typeface="Arial" panose="020B0604020202020204" pitchFamily="34" charset="0"/>
              </a:rPr>
              <a:t>: “MENDING BIZ: FIVE RIPPED, CHIPPED KNEES” </a:t>
            </a:r>
          </a:p>
          <a:p>
            <a:pPr eaLnBrk="1" hangingPunct="1"/>
            <a:r>
              <a:rPr lang="en-US" altLang="en-US" sz="800" b="1" dirty="0">
                <a:latin typeface="Arial" panose="020B0604020202020204" pitchFamily="34" charset="0"/>
              </a:rPr>
              <a:t>STEROL</a:t>
            </a:r>
            <a:r>
              <a:rPr lang="en-US" altLang="en-US" sz="800" dirty="0">
                <a:latin typeface="Arial" panose="020B0604020202020204" pitchFamily="34" charset="0"/>
              </a:rPr>
              <a:t>: “</a:t>
            </a:r>
            <a:r>
              <a:rPr lang="en-US" altLang="en-US" sz="800" b="0" u="none" dirty="0">
                <a:latin typeface="Arial" panose="020B0604020202020204" pitchFamily="34" charset="0"/>
              </a:rPr>
              <a:t>COMPLEMENTED</a:t>
            </a:r>
            <a:r>
              <a:rPr lang="en-US" altLang="en-US" sz="800" dirty="0">
                <a:latin typeface="Arial" panose="020B0604020202020204" pitchFamily="34" charset="0"/>
              </a:rPr>
              <a:t> ALL FIVE WHIFF JOBS”          </a:t>
            </a:r>
            <a:r>
              <a:rPr lang="en-US" altLang="en-US" sz="800" b="1" dirty="0">
                <a:latin typeface="Arial" panose="020B0604020202020204" pitchFamily="34" charset="0"/>
              </a:rPr>
              <a:t>SALTER</a:t>
            </a:r>
            <a:r>
              <a:rPr lang="en-US" altLang="en-US" sz="800" dirty="0">
                <a:latin typeface="Arial" panose="020B0604020202020204" pitchFamily="34" charset="0"/>
              </a:rPr>
              <a:t>: “</a:t>
            </a:r>
            <a:r>
              <a:rPr lang="en-US" altLang="en-US" sz="800" b="0" u="none" dirty="0">
                <a:latin typeface="Arial" panose="020B0604020202020204" pitchFamily="34" charset="0"/>
              </a:rPr>
              <a:t>FIVE ICKY LUNCHES DO BUMP UP WEIGHT</a:t>
            </a:r>
            <a:r>
              <a:rPr lang="en-US" altLang="en-US" sz="800" dirty="0">
                <a:latin typeface="Arial" panose="020B0604020202020204" pitchFamily="34" charset="0"/>
              </a:rPr>
              <a:t>” </a:t>
            </a:r>
          </a:p>
          <a:p>
            <a:pPr eaLnBrk="1" hangingPunct="1"/>
            <a:r>
              <a:rPr lang="en-US" altLang="en-US" sz="800" b="1" dirty="0">
                <a:latin typeface="Arial" panose="020B0604020202020204" pitchFamily="34" charset="0"/>
              </a:rPr>
              <a:t>ORATES: </a:t>
            </a:r>
            <a:r>
              <a:rPr lang="en-US" altLang="en-US" sz="800" dirty="0">
                <a:latin typeface="Arial" panose="020B0604020202020204" pitchFamily="34" charset="0"/>
              </a:rPr>
              <a:t>“</a:t>
            </a:r>
            <a:r>
              <a:rPr lang="en-US" altLang="en-US" sz="800" b="0" u="none" dirty="0">
                <a:latin typeface="Arial" panose="020B0604020202020204" pitchFamily="34" charset="0"/>
              </a:rPr>
              <a:t>ADAMANT PREACHER GARBLES</a:t>
            </a:r>
            <a:r>
              <a:rPr lang="en-US" altLang="en-US" sz="800" dirty="0">
                <a:latin typeface="Arial" panose="020B0604020202020204" pitchFamily="34" charset="0"/>
              </a:rPr>
              <a:t>”                       </a:t>
            </a:r>
            <a:r>
              <a:rPr lang="en-US" altLang="en-US" sz="800" b="1" dirty="0">
                <a:latin typeface="Arial" panose="020B0604020202020204" pitchFamily="34" charset="0"/>
              </a:rPr>
              <a:t>ALE-ROT</a:t>
            </a:r>
            <a:r>
              <a:rPr lang="en-US" altLang="en-US" sz="800" dirty="0">
                <a:latin typeface="Arial" panose="020B0604020202020204" pitchFamily="34" charset="0"/>
              </a:rPr>
              <a:t>:  GUV </a:t>
            </a:r>
            <a:r>
              <a:rPr lang="en-US" altLang="en-US" sz="800" b="0" u="none" dirty="0">
                <a:latin typeface="Arial" panose="020B0604020202020204" pitchFamily="34" charset="0"/>
              </a:rPr>
              <a:t>CHUGS CUPFUL, BLURTS “DUH</a:t>
            </a:r>
            <a:r>
              <a:rPr lang="en-US" altLang="en-US" sz="800" dirty="0">
                <a:latin typeface="Arial" panose="020B0604020202020204" pitchFamily="34" charset="0"/>
              </a:rPr>
              <a:t>”</a:t>
            </a:r>
          </a:p>
          <a:p>
            <a:pPr eaLnBrk="1" hangingPunct="1"/>
            <a:r>
              <a:rPr lang="en-US" altLang="en-US" sz="800" b="1" dirty="0">
                <a:latin typeface="Arial" panose="020B0604020202020204" pitchFamily="34" charset="0"/>
              </a:rPr>
              <a:t>OLESTRA</a:t>
            </a:r>
            <a:r>
              <a:rPr lang="en-US" altLang="en-US" sz="800" dirty="0">
                <a:latin typeface="Arial" panose="020B0604020202020204" pitchFamily="34" charset="0"/>
              </a:rPr>
              <a:t>: “HELPS </a:t>
            </a:r>
            <a:r>
              <a:rPr lang="en-US" altLang="en-US" sz="800" b="0" u="none" dirty="0">
                <a:latin typeface="Arial" panose="020B0604020202020204" pitchFamily="34" charset="0"/>
              </a:rPr>
              <a:t>RED</a:t>
            </a:r>
            <a:r>
              <a:rPr lang="en-US" altLang="en-US" sz="800" b="0" u="none" dirty="0">
                <a:solidFill>
                  <a:srgbClr val="0070C0"/>
                </a:solidFill>
                <a:latin typeface="Arial" panose="020B0604020202020204" pitchFamily="34" charset="0"/>
              </a:rPr>
              <a:t>UC</a:t>
            </a:r>
            <a:r>
              <a:rPr lang="en-US" altLang="en-US" sz="800" b="0" u="none" dirty="0">
                <a:latin typeface="Arial" panose="020B0604020202020204" pitchFamily="34" charset="0"/>
              </a:rPr>
              <a:t>E </a:t>
            </a:r>
            <a:r>
              <a:rPr lang="en-US" altLang="en-US" sz="800" b="0" u="none" dirty="0">
                <a:solidFill>
                  <a:srgbClr val="0070C0"/>
                </a:solidFill>
                <a:latin typeface="Arial" panose="020B0604020202020204" pitchFamily="34" charset="0"/>
              </a:rPr>
              <a:t>B</a:t>
            </a:r>
            <a:r>
              <a:rPr lang="en-US" altLang="en-US" sz="800" b="0" u="none" dirty="0">
                <a:latin typeface="Arial" panose="020B0604020202020204" pitchFamily="34" charset="0"/>
              </a:rPr>
              <a:t>ULGES; </a:t>
            </a:r>
            <a:r>
              <a:rPr lang="en-US" altLang="en-US" sz="800" b="0" u="none" dirty="0">
                <a:solidFill>
                  <a:srgbClr val="0070C0"/>
                </a:solidFill>
                <a:latin typeface="Arial" panose="020B0604020202020204" pitchFamily="34" charset="0"/>
              </a:rPr>
              <a:t>F</a:t>
            </a:r>
            <a:r>
              <a:rPr lang="en-US" altLang="en-US" sz="800" b="0" u="none" dirty="0">
                <a:latin typeface="Arial" panose="020B0604020202020204" pitchFamily="34" charset="0"/>
              </a:rPr>
              <a:t>EEL SVELTE</a:t>
            </a:r>
            <a:r>
              <a:rPr lang="en-US" altLang="en-US" sz="800" dirty="0">
                <a:latin typeface="Arial" panose="020B0604020202020204" pitchFamily="34" charset="0"/>
              </a:rPr>
              <a:t>!”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C40E6-57CA-ED0A-339F-EB68D8507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B0CF85A8-940B-F234-807B-EE7B351D9E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3136D7-0AEE-4EF4-8E9F-582396EB487E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23F9859-98D0-7949-8360-CBBF5BF597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5660CBA4-2E5E-29D0-E5E9-0AB6A7E2F1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692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3834777C-9D9D-47BD-AC7C-2330FCB4E5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5715FD-E59D-4345-AAEB-E23EFE9B4468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BB9C770A-D755-4073-98A7-F67FAB7071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D1E8A4FA-5DA0-4FB2-9290-C7B55E5B3E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E496206-A460-4AD1-9C97-F61AD9168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67669C-E93C-41CD-B5E7-6FDF60A467A6}" type="slidenum">
              <a:rPr lang="en-US" altLang="en-US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E7933F81-2A08-44E9-AE49-E71E766C52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082CB68-3992-4D71-8A34-6E8FDFAA8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0501CB9-3137-42AE-B7C8-CA60C02AEE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6CF364-F304-4DC2-8D4E-EAE41C850F9B}" type="slidenum">
              <a:rPr lang="en-US" altLang="en-US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49373AFD-2059-403D-B160-9DEDF5FA7F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5BAE035A-A484-466E-BD0A-1CE5AA218A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AD7EADD9-4443-458D-9E99-B7AB4E3F62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B07683F-08C1-4C53-88BB-FC66BD632CD8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5E527CEF-3347-4235-B1E9-1F46AEBC0C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B75A4D00-0998-4180-8499-7E01ED2DAC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ＭＳ Ｐゴシック" charset="0"/>
              </a:rPr>
              <a:t>both NWL23 and WOW24 have deleted FLOREATS* and FLOREATING*  </a:t>
            </a:r>
          </a:p>
          <a:p>
            <a:pPr eaLnBrk="1" hangingPunct="1">
              <a:defRPr/>
            </a:pPr>
            <a:r>
              <a:rPr lang="en-US" b="0" dirty="0">
                <a:ea typeface="ＭＳ Ｐゴシック" charset="0"/>
              </a:rPr>
              <a:t>FLOREATED adj. having a floral architectural ornamentation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ea typeface="ＭＳ Ｐゴシック" charset="0"/>
              </a:rPr>
              <a:t>Shift + </a:t>
            </a:r>
            <a:r>
              <a:rPr lang="en-US" b="1" u="sng" dirty="0">
                <a:ea typeface="ＭＳ Ｐゴシック" charset="0"/>
              </a:rPr>
              <a:t>F5</a:t>
            </a:r>
            <a:r>
              <a:rPr lang="en-US" b="1" dirty="0">
                <a:ea typeface="ＭＳ Ｐゴシック" charset="0"/>
              </a:rPr>
              <a:t> </a:t>
            </a:r>
            <a:r>
              <a:rPr lang="en-US" dirty="0">
                <a:ea typeface="ＭＳ Ｐゴシック" charset="0"/>
              </a:rPr>
              <a:t>to return to full screen  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(or click the </a:t>
            </a:r>
            <a:r>
              <a:rPr lang="az-Cyrl-AZ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Џ</a:t>
            </a:r>
            <a:r>
              <a:rPr lang="en-US">
                <a:solidFill>
                  <a:schemeClr val="tx1"/>
                </a:solidFill>
                <a:latin typeface="+mj-lt"/>
                <a:ea typeface="ＭＳ Ｐゴシック" charset="0"/>
              </a:rPr>
              <a:t> symbol near the bottom right of your screen)</a:t>
            </a:r>
          </a:p>
          <a:p>
            <a:pPr eaLnBrk="1" hangingPunct="1"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90ECD52C-5BE6-46C1-A92B-DCB08F4FB8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A7F5A7-4209-40DA-90D5-5E640E698F2C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71C9A9B3-18F2-45FE-B8F7-5A22E6F7A2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3EF5C6E4-DF1D-4474-93B4-6FB8A7DE30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B4ACC4A2-095E-45C0-9FE8-5E2C762035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F64A58D-FB18-4C01-985D-70E308BBF2A7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A84F7402-97A5-4C94-92C4-58048D84FF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90472B2-D2D4-4590-A1FC-96D8F4E1DA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OLESTRA</a:t>
            </a:r>
            <a:r>
              <a:rPr lang="en-US" altLang="en-US" dirty="0">
                <a:latin typeface="Arial" panose="020B0604020202020204" pitchFamily="34" charset="0"/>
              </a:rPr>
              <a:t>: “</a:t>
            </a:r>
            <a:r>
              <a:rPr lang="en-US" altLang="en-US" b="0" u="none" dirty="0">
                <a:latin typeface="Arial" panose="020B0604020202020204" pitchFamily="34" charset="0"/>
              </a:rPr>
              <a:t>HELPS RED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UC</a:t>
            </a:r>
            <a:r>
              <a:rPr lang="en-US" altLang="en-US" b="0" u="none" dirty="0">
                <a:latin typeface="Arial" panose="020B0604020202020204" pitchFamily="34" charset="0"/>
              </a:rPr>
              <a:t>E 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B</a:t>
            </a:r>
            <a:r>
              <a:rPr lang="en-US" altLang="en-US" b="0" u="none" dirty="0">
                <a:latin typeface="Arial" panose="020B0604020202020204" pitchFamily="34" charset="0"/>
              </a:rPr>
              <a:t>ULGES; 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F</a:t>
            </a:r>
            <a:r>
              <a:rPr lang="en-US" altLang="en-US" b="0" u="none" dirty="0">
                <a:latin typeface="Arial" panose="020B0604020202020204" pitchFamily="34" charset="0"/>
              </a:rPr>
              <a:t>EEL SVELTE</a:t>
            </a:r>
            <a:r>
              <a:rPr lang="en-US" altLang="en-US" dirty="0">
                <a:latin typeface="Arial" panose="020B0604020202020204" pitchFamily="34" charset="0"/>
              </a:rPr>
              <a:t>!”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66C3C6F6-1BE0-48D0-B710-3829FF1CD5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981359E-7736-44C8-AF46-FAD2B3E11E1C}" type="slidenum">
              <a:rPr lang="en-US" altLang="en-US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9B3255F5-02EA-4CB0-8744-386AB9DA3D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0179E67B-2189-4FA9-BBC5-3D70E5ABB0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17949C95-E05E-425B-B790-CFC94BA10E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B3E74D-B890-453E-A73F-DFB73FA4E7C2}" type="slidenum">
              <a:rPr lang="en-US" altLang="en-US">
                <a:ea typeface="MS PGothic" panose="020B0600070205080204" pitchFamily="34" charset="-128"/>
              </a:rPr>
              <a:pPr>
                <a:spcBef>
                  <a:spcPct val="0"/>
                </a:spcBef>
              </a:pPr>
              <a:t>27</a:t>
            </a:fld>
            <a:endParaRPr lang="en-US" altLang="en-US">
              <a:ea typeface="MS PGothic" panose="020B0600070205080204" pitchFamily="34" charset="-128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198BA1A3-7E03-420A-BCB2-DB946E5AF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58AF9B7E-3460-4C81-A2D2-D41F47DD5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OLESTRA</a:t>
            </a:r>
            <a:r>
              <a:rPr lang="en-US" altLang="en-US" dirty="0">
                <a:latin typeface="Arial" panose="020B0604020202020204" pitchFamily="34" charset="0"/>
              </a:rPr>
              <a:t>: “HELPS </a:t>
            </a:r>
            <a:r>
              <a:rPr lang="en-US" altLang="en-US" b="0" u="none" dirty="0">
                <a:latin typeface="Arial" panose="020B0604020202020204" pitchFamily="34" charset="0"/>
              </a:rPr>
              <a:t>RED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UC</a:t>
            </a:r>
            <a:r>
              <a:rPr lang="en-US" altLang="en-US" b="0" u="none" dirty="0">
                <a:latin typeface="Arial" panose="020B0604020202020204" pitchFamily="34" charset="0"/>
              </a:rPr>
              <a:t>E 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B</a:t>
            </a:r>
            <a:r>
              <a:rPr lang="en-US" altLang="en-US" b="0" u="none" dirty="0">
                <a:latin typeface="Arial" panose="020B0604020202020204" pitchFamily="34" charset="0"/>
              </a:rPr>
              <a:t>ULGES; 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F</a:t>
            </a:r>
            <a:r>
              <a:rPr lang="en-US" altLang="en-US" b="0" u="none" dirty="0">
                <a:latin typeface="Arial" panose="020B0604020202020204" pitchFamily="34" charset="0"/>
              </a:rPr>
              <a:t>EEL SVELTE!”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3C53AA8F-2D22-423B-A8F5-294856015C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6CDF2C-9498-4704-BFB4-ADEE2F32EDF4}" type="slidenum">
              <a:rPr lang="en-US" altLang="en-US"/>
              <a:pPr>
                <a:spcBef>
                  <a:spcPct val="0"/>
                </a:spcBef>
              </a:pPr>
              <a:t>28</a:t>
            </a:fld>
            <a:endParaRPr lang="en-US" altLang="en-US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1AF703BD-75DA-4B27-B484-C405BE08D1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EC809C93-27A2-444E-9BB2-EBEDA8F2DC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A934E6BA-D612-40DF-B7E6-646749BD3A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6982A3-404E-4CB4-9CE0-11A133F4FBE0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65105E76-2C67-4EA0-A4DC-19546AE2E0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DAA8021E-D9E2-4BEE-B54F-9B21440ECF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OLESTRA</a:t>
            </a:r>
            <a:r>
              <a:rPr lang="en-US" altLang="en-US" dirty="0">
                <a:latin typeface="Arial" panose="020B0604020202020204" pitchFamily="34" charset="0"/>
              </a:rPr>
              <a:t>: “HELPS </a:t>
            </a:r>
            <a:r>
              <a:rPr lang="en-US" altLang="en-US" b="0" u="none" dirty="0">
                <a:latin typeface="Arial" panose="020B0604020202020204" pitchFamily="34" charset="0"/>
              </a:rPr>
              <a:t>RED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UC</a:t>
            </a:r>
            <a:r>
              <a:rPr lang="en-US" altLang="en-US" b="0" u="none" dirty="0">
                <a:latin typeface="Arial" panose="020B0604020202020204" pitchFamily="34" charset="0"/>
              </a:rPr>
              <a:t>E 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B</a:t>
            </a:r>
            <a:r>
              <a:rPr lang="en-US" altLang="en-US" b="0" u="none" dirty="0">
                <a:latin typeface="Arial" panose="020B0604020202020204" pitchFamily="34" charset="0"/>
              </a:rPr>
              <a:t>ULGES; 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F</a:t>
            </a:r>
            <a:r>
              <a:rPr lang="en-US" altLang="en-US" b="0" u="none" dirty="0">
                <a:latin typeface="Arial" panose="020B0604020202020204" pitchFamily="34" charset="0"/>
              </a:rPr>
              <a:t>EEL SVELTE!”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ROASTER</a:t>
            </a:r>
            <a:r>
              <a:rPr lang="en-US" altLang="en-US" dirty="0">
                <a:latin typeface="Arial" panose="020B0604020202020204" pitchFamily="34" charset="0"/>
              </a:rPr>
              <a:t>: “CAN ROAST </a:t>
            </a:r>
            <a:r>
              <a:rPr lang="en-US" altLang="en-US" b="0" u="none" dirty="0">
                <a:latin typeface="Arial" panose="020B0604020202020204" pitchFamily="34" charset="0"/>
              </a:rPr>
              <a:t>OUR LAMB </a:t>
            </a:r>
            <a:r>
              <a:rPr lang="en-US" altLang="en-US" dirty="0">
                <a:latin typeface="Arial" panose="020B0604020202020204" pitchFamily="34" charset="0"/>
              </a:rPr>
              <a:t>AND PIG”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E115C-4918-1783-436C-6B0CA29CC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852AB2A4-C67C-037E-549B-CC3B702A70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63136D7-0AEE-4EF4-8E9F-582396EB487E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3C2E0251-2DC9-1555-E47F-8F5C754116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DD2FAD1B-5EEA-162E-2095-61329B997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08458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89EFE98A-6674-4888-AD8C-83E3A13AFE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48C548-DFE1-4839-85CB-58B718829146}" type="slidenum">
              <a:rPr lang="en-US" altLang="en-US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00CD65F4-6CCB-4D4E-BF61-360320E4F0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5BC92640-5670-4101-A392-EC34DEA642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2180CA3D-808A-4D85-8EE1-9BF94B8EBE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5951CBE-5C01-4545-86ED-B3CFED18ABCE}" type="slidenum">
              <a:rPr lang="en-US" altLang="en-US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22A13319-D905-4A72-AF97-3D3C875A65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D4189B8-9AD8-4AB7-A1AC-4D1F6D7B75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OLESTRA</a:t>
            </a:r>
            <a:r>
              <a:rPr lang="en-US" altLang="en-US" dirty="0">
                <a:latin typeface="Arial" panose="020B0604020202020204" pitchFamily="34" charset="0"/>
              </a:rPr>
              <a:t>: “HELPS </a:t>
            </a:r>
            <a:r>
              <a:rPr lang="en-US" altLang="en-US" b="0" u="none" dirty="0">
                <a:latin typeface="Arial" panose="020B0604020202020204" pitchFamily="34" charset="0"/>
              </a:rPr>
              <a:t>RED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UC</a:t>
            </a:r>
            <a:r>
              <a:rPr lang="en-US" altLang="en-US" b="0" u="none" dirty="0">
                <a:latin typeface="Arial" panose="020B0604020202020204" pitchFamily="34" charset="0"/>
              </a:rPr>
              <a:t>E 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B</a:t>
            </a:r>
            <a:r>
              <a:rPr lang="en-US" altLang="en-US" b="0" u="none" dirty="0">
                <a:latin typeface="Arial" panose="020B0604020202020204" pitchFamily="34" charset="0"/>
              </a:rPr>
              <a:t>ULGES; 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F</a:t>
            </a:r>
            <a:r>
              <a:rPr lang="en-US" altLang="en-US" b="0" u="none" dirty="0">
                <a:latin typeface="Arial" panose="020B0604020202020204" pitchFamily="34" charset="0"/>
              </a:rPr>
              <a:t>EEL SVELTE!”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84128A00-4EC5-4626-B429-49CDFF76AC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E5F5F5-2B37-4212-B089-3AEE3B422364}" type="slidenum">
              <a:rPr lang="en-US" altLang="en-US"/>
              <a:pPr>
                <a:spcBef>
                  <a:spcPct val="0"/>
                </a:spcBef>
              </a:pPr>
              <a:t>32</a:t>
            </a:fld>
            <a:endParaRPr lang="en-US" altLang="en-US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47FFF1D0-F14A-4BEF-ADAA-2FACCFA56A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0F81A712-B94C-40A0-83BB-9103C892FC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A255008C-748E-446A-8635-FAC5CD4EF1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3AAB13-D2C6-447F-A32B-972253E05B7C}" type="slidenum">
              <a:rPr lang="en-US" altLang="en-US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D4F06A98-B2AC-4485-A438-4179077A78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74692FB3-47D9-4D75-8088-C7420BE684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DELATOR can only be spelled one way.          </a:t>
            </a:r>
            <a:r>
              <a:rPr lang="en-US" altLang="en-US" b="1" dirty="0">
                <a:latin typeface="Arial" panose="020B0604020202020204" pitchFamily="34" charset="0"/>
              </a:rPr>
              <a:t>OLESTRA</a:t>
            </a:r>
            <a:r>
              <a:rPr lang="en-US" altLang="en-US" dirty="0">
                <a:latin typeface="Arial" panose="020B0604020202020204" pitchFamily="34" charset="0"/>
              </a:rPr>
              <a:t>: </a:t>
            </a:r>
            <a:r>
              <a:rPr lang="en-US" altLang="en-US" b="0" u="none" dirty="0">
                <a:latin typeface="Arial" panose="020B0604020202020204" pitchFamily="34" charset="0"/>
              </a:rPr>
              <a:t>“HELPS RED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UC</a:t>
            </a:r>
            <a:r>
              <a:rPr lang="en-US" altLang="en-US" b="0" u="none" dirty="0">
                <a:latin typeface="Arial" panose="020B0604020202020204" pitchFamily="34" charset="0"/>
              </a:rPr>
              <a:t>E 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B</a:t>
            </a:r>
            <a:r>
              <a:rPr lang="en-US" altLang="en-US" b="0" u="none" dirty="0">
                <a:latin typeface="Arial" panose="020B0604020202020204" pitchFamily="34" charset="0"/>
              </a:rPr>
              <a:t>ULGES; 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F</a:t>
            </a:r>
            <a:r>
              <a:rPr lang="en-US" altLang="en-US" b="0" u="none" dirty="0">
                <a:latin typeface="Arial" panose="020B0604020202020204" pitchFamily="34" charset="0"/>
              </a:rPr>
              <a:t>EEL SVELTE!”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LODESTAR, DELATORS, LEOTARDS     </a:t>
            </a:r>
            <a:r>
              <a:rPr lang="en-US" altLang="en-US" u="sng" dirty="0">
                <a:latin typeface="Arial" panose="020B0604020202020204" pitchFamily="34" charset="0"/>
              </a:rPr>
              <a:t>LOADSTAR</a:t>
            </a:r>
            <a:r>
              <a:rPr lang="en-US" altLang="en-US" dirty="0">
                <a:latin typeface="Arial" panose="020B0604020202020204" pitchFamily="34" charset="0"/>
              </a:rPr>
              <a:t> IS ALSO GOOD</a:t>
            </a:r>
          </a:p>
          <a:p>
            <a:pPr eaLnBrk="1" hangingPunct="1"/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Shift + </a:t>
            </a:r>
            <a:r>
              <a:rPr lang="en-US" b="1" u="sng" dirty="0">
                <a:solidFill>
                  <a:schemeClr val="tx1"/>
                </a:solidFill>
                <a:latin typeface="+mj-lt"/>
                <a:ea typeface="ＭＳ Ｐゴシック" charset="0"/>
              </a:rPr>
              <a:t>F5</a:t>
            </a:r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to return to full screen                                             (or click the </a:t>
            </a:r>
            <a:r>
              <a:rPr lang="az-Cyrl-AZ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Џ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 symbol near the bottom right of your screen)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9A354EB2-8C66-43BC-ADA3-C7B48ACC5C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692E58-26B9-46E5-8AC1-5A3E1A017E7C}" type="slidenum">
              <a:rPr lang="en-US" altLang="en-US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3B8249FA-A5DE-4E8F-9A81-5F77188511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F1FE4174-8F13-4178-A5C4-43F123ECB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50674642-BC87-4F0C-9AFE-66F9ACAA69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32F52A-8E1F-4477-8B1F-3926C781ED55}" type="slidenum">
              <a:rPr lang="en-US" altLang="en-US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ECF52B83-5ADD-47A0-8103-68635B6020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50E325CC-ABF1-4C8E-966B-A77FED63E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3F827A9F-5BD8-40C2-AB23-FFEEC74C50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68283D-FC2D-42F8-A76C-8DCF64170367}" type="slidenum">
              <a:rPr lang="en-US" altLang="en-US"/>
              <a:pPr>
                <a:spcBef>
                  <a:spcPct val="0"/>
                </a:spcBef>
              </a:pPr>
              <a:t>36</a:t>
            </a:fld>
            <a:endParaRPr lang="en-U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F9CDFCAD-E641-4AB8-8F22-5556A4C392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5E97E2D8-3D02-4846-9E2B-12578BECB3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ALE-ROT</a:t>
            </a:r>
            <a:r>
              <a:rPr lang="en-US" altLang="en-US" dirty="0">
                <a:latin typeface="Arial" panose="020B0604020202020204" pitchFamily="34" charset="0"/>
              </a:rPr>
              <a:t>: GUV CHUGS CUPFUL, BLURTS “DUH”</a:t>
            </a:r>
          </a:p>
        </p:txBody>
      </p:sp>
    </p:spTree>
    <p:extLst>
      <p:ext uri="{BB962C8B-B14F-4D97-AF65-F5344CB8AC3E}">
        <p14:creationId xmlns:p14="http://schemas.microsoft.com/office/powerpoint/2010/main" val="21414749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FCB2B4CC-7D56-47F4-81A7-8965B059D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0FE141-AADE-4B39-9EFE-25B4679E05F8}" type="slidenum">
              <a:rPr lang="en-US" altLang="en-US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4F6CE86F-D7AA-4D2B-A864-9F47E2D3CB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422FDEE8-9A33-427A-BEFF-CD2A4FE6B4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DB83-E448-D1AF-0C88-43AEFCFD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C02FA32-AE14-373F-5C34-303B22021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23B7DB9-141C-BB27-07EE-1F23BF85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8C74FAB-B268-17F1-4C89-20035C80D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1E90139D-56E8-49B9-B918-E500F970C8FE}" type="slidenum">
              <a:rPr lang="en-US" altLang="en-US">
                <a:latin typeface="Arial" panose="020B0604020202020204" pitchFamily="34" charset="0"/>
              </a:rPr>
              <a:pPr/>
              <a:t>38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310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FCB2B4CC-7D56-47F4-81A7-8965B059D1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00FE141-AADE-4B39-9EFE-25B4679E05F8}" type="slidenum">
              <a:rPr lang="en-US" altLang="en-US"/>
              <a:pPr>
                <a:spcBef>
                  <a:spcPct val="0"/>
                </a:spcBef>
              </a:pPr>
              <a:t>39</a:t>
            </a:fld>
            <a:endParaRPr lang="en-US" altLang="en-US"/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4F6CE86F-D7AA-4D2B-A864-9F47E2D3CB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422FDEE8-9A33-427A-BEFF-CD2A4FE6B4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4355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01A76FF7-2393-4083-ABA4-B1433CA07F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29AB9BB-93E8-4A16-8D41-DD890498C597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EED01B57-B313-4B05-A2EC-D70349B1E1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2C5FBDE-4843-4BF8-BE77-261977C546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BB816C74-6FA5-4EE7-9443-8ED36A7C61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3AAB10-E36B-42AE-9391-2CF504BD4B88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E853F3AF-5BB6-43AB-9239-9771FF8A26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7DC93091-2EC1-4396-BE1A-A84729F524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ACTUALLY, LORATE# is good in the Collins word list, and means having the form of a thong. [film at eleven]</a:t>
            </a:r>
          </a:p>
          <a:p>
            <a:pPr eaLnBrk="1" hangingPunct="1"/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Shift + </a:t>
            </a:r>
            <a:r>
              <a:rPr lang="en-US" b="1" u="sng" dirty="0">
                <a:solidFill>
                  <a:schemeClr val="tx1"/>
                </a:solidFill>
                <a:latin typeface="+mj-lt"/>
                <a:ea typeface="ＭＳ Ｐゴシック" charset="0"/>
              </a:rPr>
              <a:t>F5</a:t>
            </a:r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to return to full screen                                             (or click the </a:t>
            </a:r>
            <a:r>
              <a:rPr lang="az-Cyrl-AZ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Џ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 symbol near the bottom right of your screen)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57F971AF-0DAE-4326-9E78-65ED2831EF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766E33-EC41-4A14-9707-B17176D67C66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106443E-1970-4195-B9E9-5C2A4D83434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856CE19A-9B71-4409-A6C2-AD329C084F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3F827A9F-5BD8-40C2-AB23-FFEEC74C50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068283D-FC2D-42F8-A76C-8DCF64170367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F9CDFCAD-E641-4AB8-8F22-5556A4C392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5E97E2D8-3D02-4846-9E2B-12578BECB3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ALE-ROT</a:t>
            </a:r>
            <a:r>
              <a:rPr lang="en-US" altLang="en-US" dirty="0">
                <a:latin typeface="Arial" panose="020B0604020202020204" pitchFamily="34" charset="0"/>
              </a:rPr>
              <a:t>: GUV CHUGS CUPFUL, BLURTS “DUH”</a:t>
            </a:r>
          </a:p>
        </p:txBody>
      </p:sp>
    </p:spTree>
    <p:extLst>
      <p:ext uri="{BB962C8B-B14F-4D97-AF65-F5344CB8AC3E}">
        <p14:creationId xmlns:p14="http://schemas.microsoft.com/office/powerpoint/2010/main" val="1838041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AD3AC829-2842-4024-8E53-FAA2D11EFF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B893A03-0AFD-4FD3-9C02-70DF8827CA49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4CEA92F5-8101-49E2-A7D3-7FA743723D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937789D0-3C0E-41B2-BE6D-84EF77801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E52CEE35-72A3-4532-B566-EA48466DD5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EFB040-8090-4D01-81B8-4FA89B124B8B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F62CBBB-6A66-47B3-A34F-2E26B679E5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7E05C71A-4655-4E7D-80ED-77943EA469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OLESTRA</a:t>
            </a:r>
            <a:r>
              <a:rPr lang="en-US" altLang="en-US" dirty="0">
                <a:latin typeface="Arial" panose="020B0604020202020204" pitchFamily="34" charset="0"/>
              </a:rPr>
              <a:t>: “</a:t>
            </a:r>
            <a:r>
              <a:rPr lang="en-US" altLang="en-US" b="0" u="none" dirty="0">
                <a:latin typeface="Arial" panose="020B0604020202020204" pitchFamily="34" charset="0"/>
              </a:rPr>
              <a:t>HELPS RED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UC</a:t>
            </a:r>
            <a:r>
              <a:rPr lang="en-US" altLang="en-US" b="0" u="none" dirty="0">
                <a:latin typeface="Arial" panose="020B0604020202020204" pitchFamily="34" charset="0"/>
              </a:rPr>
              <a:t>E 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B</a:t>
            </a:r>
            <a:r>
              <a:rPr lang="en-US" altLang="en-US" b="0" u="none" dirty="0">
                <a:latin typeface="Arial" panose="020B0604020202020204" pitchFamily="34" charset="0"/>
              </a:rPr>
              <a:t>ULGES; </a:t>
            </a:r>
            <a:r>
              <a:rPr lang="en-US" altLang="en-US" b="0" u="none" dirty="0">
                <a:solidFill>
                  <a:srgbClr val="0070C0"/>
                </a:solidFill>
                <a:latin typeface="Arial" panose="020B0604020202020204" pitchFamily="34" charset="0"/>
              </a:rPr>
              <a:t>F</a:t>
            </a:r>
            <a:r>
              <a:rPr lang="en-US" altLang="en-US" b="0" u="none" dirty="0">
                <a:latin typeface="Arial" panose="020B0604020202020204" pitchFamily="34" charset="0"/>
              </a:rPr>
              <a:t>EEL SVELTE!”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59CCF3-69F3-41D3-8CE5-167C2CB885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B9B392-B172-41D3-861A-3FD47FBBD7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F605E6-993B-4D1C-8401-B4869ACE28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1913EA-9D05-4337-8A36-F13DE88B8A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65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F1ADE6-E043-40B2-B2E6-5BE48E5F22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51D7B7-C6D2-499A-8E4F-EC3AAAF31E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57BCDE-AC86-4913-8BE1-6B9B8FCFBD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82096D-266D-4E16-B3C7-6EEC77D349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294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B8F77A-B19C-48D8-B0D6-4286310D4F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0011ED-1084-4BC8-AFBB-521C23EDB4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24EDFA-5CBE-4691-A8FB-75D20F30BD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2ED15-93F7-487F-9AE2-F721A998DB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5395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E8BFED-6FE2-4237-BEF2-936EAE59F1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0F19F1-C310-4625-9BD3-7896FBD7DB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54EB02-A96D-48A0-B630-F51F0EE966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9413D4-6FD5-4311-8B8D-D9F04CA05C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903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3BFEDEA-0FC5-4DC2-8779-8F58694F85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DF72358-B44B-47F1-9F37-B6E42E7DF8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A42207C-AD1D-408C-B39A-A4C50928B0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CBA4AF-E173-46FE-9226-A2F149D60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2900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EBFB72-6DBA-439E-8395-37DA9EBD5D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D7875C3-7C88-4989-AED0-C8DB22B7EF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2B7A7C-7BE1-4D50-A35C-1550B442AF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6FCE3-4721-48E5-817A-3F14661C70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88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102A4D-A4CB-477B-A06F-6290E486CE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BCBFD6-FF46-4242-B6EB-A8F20F4E0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40DADA-89BE-4855-93B7-A5E9F22BD7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6AED05-DB32-4A8E-9640-2EEFFD21D1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352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2DE2E1-C787-4EF4-A000-5010503AAB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321948-E960-4104-B8E0-92B489EF61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B3644E-BF39-4470-B0B2-8C721BABAC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DBE356-0BCA-47DE-976F-204100389A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260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EB65987-472C-4615-A865-074F8205E7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120E6E4-9C80-49D1-A3D2-44E9ECF382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7AC469-2525-487C-988F-46D4CB04F0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B7518E-BED1-4316-A2AB-EFE29F05C0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22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01B65F-F25B-4123-A904-A4574E1E62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14B09B-3F78-470E-9469-42BCC3609A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BF7548F-7CDC-475E-A53C-2304BC6D4B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53687-91B7-4204-BBCE-6D0018DD6E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274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69AEDD1-C584-434B-8997-BFCA5748F0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BABEA6-5B2A-41B6-B863-138439C691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AC0F49B-01D8-43DD-A090-C6BAEA9102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80BCCD-DF69-49AA-899A-4F66F5FBF6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1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2AC85A-41E7-4811-9F39-F854A44C14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E19351-8C64-4111-80B4-E846A1E8E8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1984F4-BAC9-4917-840B-545C257ACE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9B743-9184-4A99-91AB-842597A081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0608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FFA894-8759-4482-8DD9-7914D8FB2B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0903E9-D9D3-44C3-8022-B037AFB3FC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38AEF0-D377-4E8B-8DA2-C4937CBCD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459AFB-B131-4F52-A7ED-B15227262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523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DDBD7D7-0F42-4FBF-A30E-4EF66DA95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63FED46-660B-494A-A45A-4C167899D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E8F2B4D-FFFE-4F0F-BD80-EE67EA8F314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2D089D9-EBF4-43CB-92C5-5234A008D3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2872FF9-5016-4903-990F-D3FCF0F2EE4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0DB1073F-4832-451F-B0E7-49297768D29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microsoft.com/office/2007/relationships/hdphoto" Target="../media/hdphoto5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4.wdp"/><Relationship Id="rId4" Type="http://schemas.openxmlformats.org/officeDocument/2006/relationships/image" Target="../media/image20.png"/><Relationship Id="rId9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oleObject" Target="../embeddings/oleObject1.bin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0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microsoft.com/office/2007/relationships/media" Target="../media/media3.m4a"/><Relationship Id="rId7" Type="http://schemas.openxmlformats.org/officeDocument/2006/relationships/image" Target="../media/image3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31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9.png"/><Relationship Id="rId4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illiamrsnoddy@gmail.com" TargetMode="Externa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/Users/Bill/Desktop/My%20Sounds/tile%20bag%20shuffle.wav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/Users/Bill/Desktop/My%20Sounds/jeopardy%20theme.wav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>
            <a:extLst>
              <a:ext uri="{FF2B5EF4-FFF2-40B4-BE49-F238E27FC236}">
                <a16:creationId xmlns:a16="http://schemas.microsoft.com/office/drawing/2014/main" id="{EA6F249F-64F6-4B2B-A04F-D30AE75FB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B907A3-314D-4DE3-9345-894153D5224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8AF4309-6037-40F2-A91E-6B4FB5CE466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latin typeface="Scramble" panose="020B0603050302020204" pitchFamily="34" charset="0"/>
              </a:rPr>
              <a:t>AELORT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5096A6-1FCA-CA14-4019-A4E9AE6BB4E7}"/>
              </a:ext>
            </a:extLst>
          </p:cNvPr>
          <p:cNvSpPr txBox="1"/>
          <p:nvPr/>
        </p:nvSpPr>
        <p:spPr>
          <a:xfrm>
            <a:off x="1371600" y="3167390"/>
            <a:ext cx="6858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  <a:latin typeface="+mj-lt"/>
              </a:rPr>
              <a:t>No new words from NWL23 or OWL24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24B083D2-7081-40F0-9EE7-94321D45C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4C721A-D172-4458-BA17-D62975A9E40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402B5A14-E9C4-49E2-A402-D639F37FA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ALE</a:t>
            </a:r>
            <a:r>
              <a:rPr lang="en-US" altLang="en-US" sz="129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ROT 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U</a:t>
            </a:r>
            <a:r>
              <a:rPr lang="en-US" altLang="en-US" sz="6600">
                <a:latin typeface="Scramble" panose="020B0603050302020204" pitchFamily="34" charset="0"/>
              </a:rPr>
              <a:t> </a:t>
            </a:r>
            <a:br>
              <a:rPr lang="en-US" altLang="en-US" sz="6600">
                <a:latin typeface="Scramble" panose="020B0603050302020204" pitchFamily="34" charset="0"/>
              </a:rPr>
            </a:b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24790161-FA1B-495A-AF7A-25DAA7B8C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9228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AELORTU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515B40-92B5-48FA-8261-08598EC5D3E4}"/>
              </a:ext>
            </a:extLst>
          </p:cNvPr>
          <p:cNvSpPr txBox="1"/>
          <p:nvPr/>
        </p:nvSpPr>
        <p:spPr>
          <a:xfrm>
            <a:off x="3733800" y="6272934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7">
            <a:extLst>
              <a:ext uri="{FF2B5EF4-FFF2-40B4-BE49-F238E27FC236}">
                <a16:creationId xmlns:a16="http://schemas.microsoft.com/office/drawing/2014/main" id="{7E3B9897-A5BC-4827-B51E-B90388595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D6B1F3-9F62-4ACE-B877-744342E8609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99F734C1-E9DB-4568-8F6B-B3C4D382A1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dirty="0">
                <a:latin typeface="Scramble" panose="020B0603050302020204" pitchFamily="34" charset="0"/>
              </a:rPr>
              <a:t>AELORTU</a:t>
            </a:r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6C7FEEAE-D29C-4F92-9A10-D2EC11CD609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143000"/>
            <a:ext cx="7315200" cy="13589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TORULAE</a:t>
            </a:r>
          </a:p>
        </p:txBody>
      </p:sp>
      <p:sp>
        <p:nvSpPr>
          <p:cNvPr id="19462" name="Text Box 7">
            <a:extLst>
              <a:ext uri="{FF2B5EF4-FFF2-40B4-BE49-F238E27FC236}">
                <a16:creationId xmlns:a16="http://schemas.microsoft.com/office/drawing/2014/main" id="{16766E74-A743-42BC-B7E0-7283B1158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2417763"/>
            <a:ext cx="87630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b="1" u="sng"/>
              <a:t>TORULAE</a:t>
            </a:r>
            <a:r>
              <a:rPr lang="en-US" altLang="en-US" sz="2800"/>
              <a:t>: one pl. of </a:t>
            </a:r>
            <a:r>
              <a:rPr lang="en-US" altLang="en-US" sz="2800" u="sng"/>
              <a:t>TORULA</a:t>
            </a:r>
            <a:r>
              <a:rPr lang="en-US" altLang="en-US" sz="2800"/>
              <a:t>, A KIND OF FUNGUS OR YEAST  (also pl. TORULA</a:t>
            </a:r>
            <a:r>
              <a:rPr lang="en-US" altLang="en-US" sz="2800" b="1"/>
              <a:t>S</a:t>
            </a:r>
            <a:r>
              <a:rPr lang="en-US" altLang="en-US" sz="2800"/>
              <a:t>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B60C3FE4-2D6C-47FF-AFFA-ACB0A68A3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219200"/>
            <a:ext cx="76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/>
              <a:t>_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0B68B0-F647-4853-A2F1-7A530609D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275" y="3604669"/>
            <a:ext cx="1838325" cy="2486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0772DE-A91B-4CC0-87D9-D313358B57D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9800" y="3568700"/>
            <a:ext cx="2245732" cy="25207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A9911B-D532-4AD4-9DEE-F8366AF89A5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00" b="95000" l="10000" r="90000">
                        <a14:foregroundMark x1="34800" y1="8200" x2="64600" y2="9800"/>
                        <a14:foregroundMark x1="58600" y1="17200" x2="57400" y2="39000"/>
                        <a14:foregroundMark x1="32600" y1="8200" x2="37200" y2="33000"/>
                        <a14:foregroundMark x1="64800" y1="7000" x2="59800" y2="31800"/>
                        <a14:foregroundMark x1="66000" y1="5800" x2="66800" y2="13000"/>
                        <a14:foregroundMark x1="40800" y1="91400" x2="52000" y2="92800"/>
                        <a14:foregroundMark x1="52000" y1="92800" x2="63000" y2="91600"/>
                        <a14:foregroundMark x1="63000" y1="91600" x2="63400" y2="91200"/>
                        <a14:foregroundMark x1="50800" y1="95000" x2="50800" y2="95000"/>
                        <a14:foregroundMark x1="35000" y1="33000" x2="46200" y2="4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3454508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12EB5D9A-1EB1-420D-9F98-A52232966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F63873-86AC-4544-BD9A-93F89857FA1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F3AE0BD5-95F8-444C-A262-915F139EE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ALE</a:t>
            </a:r>
            <a:r>
              <a:rPr lang="en-US" altLang="en-US" sz="129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ROT 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V</a:t>
            </a:r>
            <a:r>
              <a:rPr lang="en-US" altLang="en-US" sz="6600">
                <a:latin typeface="Scramble" panose="020B0603050302020204" pitchFamily="34" charset="0"/>
              </a:rPr>
              <a:t> </a:t>
            </a:r>
            <a:br>
              <a:rPr lang="en-US" altLang="en-US" sz="6600">
                <a:latin typeface="Scramble" panose="020B0603050302020204" pitchFamily="34" charset="0"/>
              </a:rPr>
            </a:b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9E9E4DC-F7BD-4F6C-9BB1-7F99DAD9C5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9228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AELORTV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A6E761-6BD0-4443-8E9E-1C6B24A2D05C}"/>
              </a:ext>
            </a:extLst>
          </p:cNvPr>
          <p:cNvSpPr txBox="1"/>
          <p:nvPr/>
        </p:nvSpPr>
        <p:spPr>
          <a:xfrm>
            <a:off x="3733800" y="6272934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5CBFBF1B-67B2-464E-91AB-CB6043CAF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8085A0-C091-4E09-A8C4-E1A246B9B76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6C039786-F22E-4C83-B37D-BD2741AB5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1143000"/>
            <a:ext cx="7772400" cy="11049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LEVATOR</a:t>
            </a:r>
          </a:p>
        </p:txBody>
      </p:sp>
      <p:sp>
        <p:nvSpPr>
          <p:cNvPr id="23556" name="Text Box 3">
            <a:extLst>
              <a:ext uri="{FF2B5EF4-FFF2-40B4-BE49-F238E27FC236}">
                <a16:creationId xmlns:a16="http://schemas.microsoft.com/office/drawing/2014/main" id="{1A94895D-F51C-4229-B1A2-83092BBD2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018213"/>
            <a:ext cx="51054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LEVATOR</a:t>
            </a:r>
            <a:r>
              <a:rPr lang="en-US" altLang="en-US" sz="2400"/>
              <a:t>: A MUSCLE THAT RAISES AN ORGAN OR PART</a:t>
            </a: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23557" name="Rectangle 6">
            <a:extLst>
              <a:ext uri="{FF2B5EF4-FFF2-40B4-BE49-F238E27FC236}">
                <a16:creationId xmlns:a16="http://schemas.microsoft.com/office/drawing/2014/main" id="{FF6B1C99-4F9E-4405-B146-E2999E6B36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9560" y="-17463"/>
            <a:ext cx="448231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sz="4400" dirty="0">
                <a:latin typeface="Scramble" panose="020B0603050302020204" pitchFamily="34" charset="0"/>
              </a:rPr>
              <a:t>AELORTV</a:t>
            </a:r>
          </a:p>
        </p:txBody>
      </p:sp>
      <p:sp>
        <p:nvSpPr>
          <p:cNvPr id="23558" name="Text Box 10">
            <a:extLst>
              <a:ext uri="{FF2B5EF4-FFF2-40B4-BE49-F238E27FC236}">
                <a16:creationId xmlns:a16="http://schemas.microsoft.com/office/drawing/2014/main" id="{43E7CEE9-ED09-4676-80DF-5682D95221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638" y="2514600"/>
            <a:ext cx="16383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HOOK/S?</a:t>
            </a:r>
          </a:p>
        </p:txBody>
      </p:sp>
      <p:sp>
        <p:nvSpPr>
          <p:cNvPr id="245771" name="Text Box 11">
            <a:extLst>
              <a:ext uri="{FF2B5EF4-FFF2-40B4-BE49-F238E27FC236}">
                <a16:creationId xmlns:a16="http://schemas.microsoft.com/office/drawing/2014/main" id="{FB85291A-CF73-4617-86F7-D71AE4610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6888" y="3021013"/>
            <a:ext cx="22098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E</a:t>
            </a:r>
            <a:r>
              <a:rPr lang="en-US" altLang="en-US" sz="2800"/>
              <a:t>LEVATOR  LEVATOR</a:t>
            </a:r>
            <a:r>
              <a:rPr lang="en-US" altLang="en-US" sz="2800" b="1" u="sng"/>
              <a:t>S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68DF0F43-825C-4A47-96EA-80ECC9937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6191" y="1252470"/>
            <a:ext cx="533400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100" b="1" dirty="0"/>
              <a:t>S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758B5068-5528-4D38-B4E2-F86BC53CA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1278106"/>
            <a:ext cx="533400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300" b="1" dirty="0"/>
              <a:t>E</a:t>
            </a:r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1D164EE8-C127-424D-B2AC-D655D830A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1163" y="3911600"/>
            <a:ext cx="257492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 also plural:  LEVATOR</a:t>
            </a:r>
            <a:r>
              <a:rPr lang="en-US" altLang="en-US" sz="2800" u="sng"/>
              <a:t>E</a:t>
            </a:r>
            <a:r>
              <a:rPr lang="en-US" altLang="en-US" sz="2800"/>
              <a:t>S  [ELEVATORS]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1DB084-6364-40B3-A552-930DDBEBEEBC}"/>
              </a:ext>
            </a:extLst>
          </p:cNvPr>
          <p:cNvSpPr txBox="1"/>
          <p:nvPr/>
        </p:nvSpPr>
        <p:spPr>
          <a:xfrm>
            <a:off x="5562600" y="5673725"/>
            <a:ext cx="22320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[OVERSALT] </a:t>
            </a:r>
            <a:r>
              <a:rPr lang="en-US" sz="2400" dirty="0">
                <a:latin typeface="+mj-lt"/>
              </a:rPr>
              <a:t>FROM </a:t>
            </a:r>
            <a:r>
              <a:rPr lang="en-US" sz="2400" b="1" dirty="0">
                <a:latin typeface="+mj-lt"/>
              </a:rPr>
              <a:t>OLESTRA</a:t>
            </a:r>
            <a:r>
              <a:rPr lang="en-US" sz="2400" dirty="0">
                <a:latin typeface="+mj-lt"/>
              </a:rPr>
              <a:t> + V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C78B62-C128-43C7-9608-3FBC17DC2A5F}"/>
              </a:ext>
            </a:extLst>
          </p:cNvPr>
          <p:cNvSpPr txBox="1"/>
          <p:nvPr/>
        </p:nvSpPr>
        <p:spPr>
          <a:xfrm>
            <a:off x="4495800" y="5329238"/>
            <a:ext cx="4495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u="sng" dirty="0">
                <a:latin typeface="+mj-lt"/>
              </a:rPr>
              <a:t>LEVATORS</a:t>
            </a:r>
            <a:r>
              <a:rPr lang="en-US" sz="2400" dirty="0">
                <a:latin typeface="+mj-lt"/>
              </a:rPr>
              <a:t> ANAGRAMS TO:</a:t>
            </a:r>
          </a:p>
        </p:txBody>
      </p:sp>
      <p:pic>
        <p:nvPicPr>
          <p:cNvPr id="23565" name="Picture 13">
            <a:extLst>
              <a:ext uri="{FF2B5EF4-FFF2-40B4-BE49-F238E27FC236}">
                <a16:creationId xmlns:a16="http://schemas.microsoft.com/office/drawing/2014/main" id="{89AE410F-7B08-45A0-A19E-EC4BB3E6F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350" y="225425"/>
            <a:ext cx="336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3">
            <a:extLst>
              <a:ext uri="{FF2B5EF4-FFF2-40B4-BE49-F238E27FC236}">
                <a16:creationId xmlns:a16="http://schemas.microsoft.com/office/drawing/2014/main" id="{EDB774DF-1BF2-49A2-8FBA-74325A6091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0175" y="2598738"/>
            <a:ext cx="27146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45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1" grpId="0"/>
      <p:bldP spid="9" grpId="0"/>
      <p:bldP spid="10" grpId="0"/>
      <p:bldP spid="11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85BC2489-F931-4578-9BBE-76137CC1B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2F32B8C-D9DF-4716-A99F-5A18AA9BACE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4465B802-00D2-4E7F-98A8-234625AAE1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ALE</a:t>
            </a:r>
            <a:r>
              <a:rPr lang="en-US" altLang="en-US" sz="129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ROT 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C</a:t>
            </a:r>
            <a:r>
              <a:rPr lang="en-US" altLang="en-US" sz="6600">
                <a:latin typeface="Scramble" panose="020B0603050302020204" pitchFamily="34" charset="0"/>
              </a:rPr>
              <a:t> </a:t>
            </a:r>
            <a:br>
              <a:rPr lang="en-US" altLang="en-US" sz="6600">
                <a:latin typeface="Scramble" panose="020B0603050302020204" pitchFamily="34" charset="0"/>
              </a:rPr>
            </a:b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2C3DA4C2-8EB2-4AD3-8086-1AE5BCC4C0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9228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ACELORT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6156E9-0290-4415-B8A7-ECEFB650C06C}"/>
              </a:ext>
            </a:extLst>
          </p:cNvPr>
          <p:cNvSpPr txBox="1"/>
          <p:nvPr/>
        </p:nvSpPr>
        <p:spPr>
          <a:xfrm>
            <a:off x="2819400" y="6191250"/>
            <a:ext cx="533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latin typeface="+mj-lt"/>
              </a:rPr>
              <a:t>THERE ARE </a:t>
            </a:r>
            <a:r>
              <a:rPr lang="en-US" sz="3200" b="1" dirty="0">
                <a:latin typeface="+mj-lt"/>
              </a:rPr>
              <a:t>TWO</a:t>
            </a:r>
            <a:r>
              <a:rPr lang="en-US" sz="3200" dirty="0">
                <a:latin typeface="+mj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30825FA2-CF6E-494C-8D38-52166DC0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274DD6-AE38-48E1-AD50-E5724D94565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D470816-69FB-43F2-A615-17DC99C4C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dirty="0">
                <a:latin typeface="Scramble" panose="020B0603050302020204" pitchFamily="34" charset="0"/>
              </a:rPr>
              <a:t>ACELORT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23151008-9131-41F3-8612-5C159093A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1450" y="981075"/>
            <a:ext cx="7772400" cy="137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 dirty="0">
                <a:latin typeface="Scramble" panose="020B0603050302020204" pitchFamily="34" charset="0"/>
              </a:rPr>
              <a:t>CROTALE</a:t>
            </a:r>
          </a:p>
          <a:p>
            <a:pPr eaLnBrk="1" hangingPunct="1">
              <a:buFontTx/>
              <a:buNone/>
            </a:pPr>
            <a:r>
              <a:rPr lang="en-US" altLang="en-US" sz="6000" dirty="0">
                <a:latin typeface="Scramble" panose="020B0603050302020204" pitchFamily="34" charset="0"/>
              </a:rPr>
              <a:t>LOCATER</a:t>
            </a:r>
            <a:endParaRPr lang="en-US" altLang="en-US" sz="5400" dirty="0">
              <a:latin typeface="Scramble" panose="020B0603050302020204" pitchFamily="34" charset="0"/>
            </a:endParaRPr>
          </a:p>
        </p:txBody>
      </p:sp>
      <p:pic>
        <p:nvPicPr>
          <p:cNvPr id="27653" name="Picture 4" descr="storypg5">
            <a:extLst>
              <a:ext uri="{FF2B5EF4-FFF2-40B4-BE49-F238E27FC236}">
                <a16:creationId xmlns:a16="http://schemas.microsoft.com/office/drawing/2014/main" id="{4D4F080C-DD18-4C6B-893A-6CBAFB442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3787775"/>
            <a:ext cx="34385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5" descr="blankthought">
            <a:extLst>
              <a:ext uri="{FF2B5EF4-FFF2-40B4-BE49-F238E27FC236}">
                <a16:creationId xmlns:a16="http://schemas.microsoft.com/office/drawing/2014/main" id="{4F73A5F2-0C8D-4AD5-A9D4-F747610E04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85" b="90050" l="1845" r="97048">
                        <a14:foregroundMark x1="60886" y1="9950" x2="75277" y2="8955"/>
                        <a14:foregroundMark x1="75277" y1="8955" x2="87454" y2="15920"/>
                        <a14:foregroundMark x1="87454" y1="15920" x2="94834" y2="33333"/>
                        <a14:foregroundMark x1="94834" y1="33333" x2="92251" y2="50249"/>
                        <a14:foregroundMark x1="92251" y1="50249" x2="10332" y2="53731"/>
                        <a14:foregroundMark x1="10332" y1="53731" x2="6642" y2="36816"/>
                        <a14:foregroundMark x1="6642" y1="36816" x2="19926" y2="34826"/>
                        <a14:foregroundMark x1="19926" y1="34826" x2="25461" y2="17910"/>
                        <a14:foregroundMark x1="25461" y1="17910" x2="58303" y2="26368"/>
                        <a14:foregroundMark x1="58303" y1="26368" x2="52768" y2="10945"/>
                        <a14:foregroundMark x1="52768" y1="10945" x2="43911" y2="5473"/>
                        <a14:foregroundMark x1="97048" y1="43284" x2="96310" y2="19403"/>
                        <a14:foregroundMark x1="78598" y1="3483" x2="78598" y2="3483"/>
                        <a14:foregroundMark x1="78598" y1="2985" x2="78598" y2="2985"/>
                        <a14:foregroundMark x1="46494" y1="2985" x2="46494" y2="2985"/>
                        <a14:foregroundMark x1="4797" y1="39303" x2="4797" y2="39303"/>
                        <a14:foregroundMark x1="3690" y1="55721" x2="3690" y2="55721"/>
                        <a14:foregroundMark x1="2214" y1="36816" x2="2214" y2="36816"/>
                        <a14:foregroundMark x1="11808" y1="90050" x2="11808" y2="900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7300" y="3249660"/>
            <a:ext cx="1714500" cy="126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">
            <a:extLst>
              <a:ext uri="{FF2B5EF4-FFF2-40B4-BE49-F238E27FC236}">
                <a16:creationId xmlns:a16="http://schemas.microsoft.com/office/drawing/2014/main" id="{5B0ADB7D-AAB0-49D5-A4D2-5E480BEE4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59" b="88889" l="7500" r="90000">
                        <a14:foregroundMark x1="12500" y1="38889" x2="12500" y2="74074"/>
                        <a14:foregroundMark x1="12500" y1="74074" x2="33750" y2="79630"/>
                        <a14:foregroundMark x1="33750" y1="79630" x2="85000" y2="72222"/>
                        <a14:foregroundMark x1="85000" y1="72222" x2="90000" y2="44444"/>
                        <a14:foregroundMark x1="90000" y1="44444" x2="89423" y2="29048"/>
                        <a14:foregroundMark x1="83376" y1="11764" x2="12500" y2="20370"/>
                        <a14:foregroundMark x1="12500" y1="20370" x2="13750" y2="50000"/>
                        <a14:foregroundMark x1="11250" y1="70370" x2="10000" y2="27778"/>
                        <a14:foregroundMark x1="7500" y1="24074" x2="7500" y2="24074"/>
                        <a14:backgroundMark x1="87500" y1="9259" x2="87500" y2="9259"/>
                        <a14:backgroundMark x1="92500" y1="14815" x2="82500" y2="92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9462" y="3306127"/>
            <a:ext cx="1114129" cy="74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8" name="Text Box 7">
            <a:extLst>
              <a:ext uri="{FF2B5EF4-FFF2-40B4-BE49-F238E27FC236}">
                <a16:creationId xmlns:a16="http://schemas.microsoft.com/office/drawing/2014/main" id="{87923C98-5AF5-40B6-BD33-48AA1C825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5133975"/>
            <a:ext cx="2362200" cy="8302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ALE-ROT + C    ORACLE + T  </a:t>
            </a:r>
          </a:p>
        </p:txBody>
      </p:sp>
      <p:sp>
        <p:nvSpPr>
          <p:cNvPr id="239624" name="Text Box 8">
            <a:extLst>
              <a:ext uri="{FF2B5EF4-FFF2-40B4-BE49-F238E27FC236}">
                <a16:creationId xmlns:a16="http://schemas.microsoft.com/office/drawing/2014/main" id="{3DD9A506-2B2C-4EE9-A3A6-0D2B274D7E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525" y="2236788"/>
            <a:ext cx="12954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/>
              <a:t>S</a:t>
            </a:r>
          </a:p>
        </p:txBody>
      </p:sp>
      <p:sp>
        <p:nvSpPr>
          <p:cNvPr id="27658" name="Text Box 16">
            <a:extLst>
              <a:ext uri="{FF2B5EF4-FFF2-40B4-BE49-F238E27FC236}">
                <a16:creationId xmlns:a16="http://schemas.microsoft.com/office/drawing/2014/main" id="{290F8F71-9CC8-4D36-BC94-E6FEFB224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3206750"/>
            <a:ext cx="25908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ALSO </a:t>
            </a:r>
            <a:r>
              <a:rPr lang="en-US" altLang="en-US" sz="2800" b="1" u="sng"/>
              <a:t>LOCATOR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A16C46-2D3A-42A5-ADB1-5B1CA4BBB1D8}"/>
              </a:ext>
            </a:extLst>
          </p:cNvPr>
          <p:cNvSpPr txBox="1"/>
          <p:nvPr/>
        </p:nvSpPr>
        <p:spPr>
          <a:xfrm>
            <a:off x="47625" y="6405563"/>
            <a:ext cx="4343400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u="sng" dirty="0">
                <a:latin typeface="+mj-lt"/>
              </a:rPr>
              <a:t>THE PLURALS</a:t>
            </a:r>
            <a:r>
              <a:rPr lang="en-US" sz="2400" dirty="0">
                <a:latin typeface="+mj-lt"/>
              </a:rPr>
              <a:t> ANAGRAM: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A53B8-F21F-4009-9031-E8912A1C2F97}"/>
              </a:ext>
            </a:extLst>
          </p:cNvPr>
          <p:cNvSpPr txBox="1"/>
          <p:nvPr/>
        </p:nvSpPr>
        <p:spPr>
          <a:xfrm>
            <a:off x="4191000" y="6400800"/>
            <a:ext cx="48006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u="sng" dirty="0">
                <a:latin typeface="+mj-lt"/>
              </a:rPr>
              <a:t>SECTORAL</a:t>
            </a:r>
            <a:r>
              <a:rPr lang="en-US" sz="2400" dirty="0">
                <a:latin typeface="+mj-lt"/>
              </a:rPr>
              <a:t>  [OLESTRA + C]</a:t>
            </a: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87B620F7-A754-4A4F-AA57-B82CEF514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8925" y="936625"/>
            <a:ext cx="2633663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400" b="1" dirty="0"/>
              <a:t>CROTALE</a:t>
            </a:r>
            <a:r>
              <a:rPr lang="en-US" altLang="en-US" sz="2400" dirty="0"/>
              <a:t>: A SMALL CYMBAL (pl. </a:t>
            </a:r>
            <a:r>
              <a:rPr lang="en-US" altLang="en-US" sz="2400" u="sng" dirty="0"/>
              <a:t>CROTALES</a:t>
            </a:r>
            <a:r>
              <a:rPr lang="en-US" altLang="en-US" sz="2400" dirty="0"/>
              <a:t>)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7B73CB62-936F-427B-96AF-900647C8A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104900"/>
            <a:ext cx="12954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/>
              <a:t>S</a:t>
            </a:r>
          </a:p>
        </p:txBody>
      </p:sp>
      <p:pic>
        <p:nvPicPr>
          <p:cNvPr id="27663" name="Picture 3">
            <a:extLst>
              <a:ext uri="{FF2B5EF4-FFF2-40B4-BE49-F238E27FC236}">
                <a16:creationId xmlns:a16="http://schemas.microsoft.com/office/drawing/2014/main" id="{B43178E8-1208-4764-AB67-DFF74BD8BEC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43" b="92157" l="3017" r="96983">
                        <a14:foregroundMark x1="16810" y1="47059" x2="10345" y2="65686"/>
                        <a14:foregroundMark x1="10345" y1="65686" x2="15517" y2="83333"/>
                        <a14:foregroundMark x1="15517" y1="83333" x2="30603" y2="82353"/>
                        <a14:foregroundMark x1="5172" y1="75490" x2="4310" y2="52941"/>
                        <a14:foregroundMark x1="4310" y1="52941" x2="4310" y2="52941"/>
                        <a14:foregroundMark x1="19828" y1="92157" x2="19828" y2="92157"/>
                        <a14:foregroundMark x1="96983" y1="39216" x2="96983" y2="39216"/>
                        <a14:foregroundMark x1="94828" y1="7843" x2="94828" y2="78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6075" y="2023268"/>
            <a:ext cx="2295525" cy="1009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8">
            <a:extLst>
              <a:ext uri="{FF2B5EF4-FFF2-40B4-BE49-F238E27FC236}">
                <a16:creationId xmlns:a16="http://schemas.microsoft.com/office/drawing/2014/main" id="{A2437298-3627-4743-8BD2-B96268C43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9775" y="2057400"/>
            <a:ext cx="12954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/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4" grpId="0"/>
      <p:bldP spid="2" grpId="0"/>
      <p:bldP spid="13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32A8F856-44C9-4A8A-B143-719D0ABCD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83D63B4-C458-430E-AA3B-7E1C8CABF43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2A2AEB1-FBC1-445E-B187-2FD94C277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ALE</a:t>
            </a:r>
            <a:r>
              <a:rPr lang="en-US" altLang="en-US" sz="129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ROT 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H</a:t>
            </a:r>
            <a:r>
              <a:rPr lang="en-US" altLang="en-US" sz="6600">
                <a:latin typeface="Scramble" panose="020B0603050302020204" pitchFamily="34" charset="0"/>
              </a:rPr>
              <a:t> </a:t>
            </a:r>
            <a:br>
              <a:rPr lang="en-US" altLang="en-US" sz="6600">
                <a:latin typeface="Scramble" panose="020B0603050302020204" pitchFamily="34" charset="0"/>
              </a:rPr>
            </a:b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FB24811D-7B6D-4EF9-8632-256C89E195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9228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AEHLORT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E7770C-5029-4E51-80C3-94D06B50C43F}"/>
              </a:ext>
            </a:extLst>
          </p:cNvPr>
          <p:cNvSpPr txBox="1"/>
          <p:nvPr/>
        </p:nvSpPr>
        <p:spPr>
          <a:xfrm>
            <a:off x="3733800" y="6272934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57905C02-CDBD-4CD2-B644-5E9D35C11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1493DB-A74B-4179-8E55-E200025F3AF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54C450D7-325F-436F-BD4E-FA2585EA04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1836" y="-201613"/>
            <a:ext cx="8229600" cy="114300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dirty="0">
                <a:latin typeface="Scramble" panose="020B0603050302020204" pitchFamily="34" charset="0"/>
              </a:rPr>
              <a:t>AEHLORT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B3C9356A-B2FE-4AA5-B38A-7D9610721E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27909" y="609600"/>
            <a:ext cx="7239000" cy="243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000" dirty="0">
                <a:latin typeface="Scramble" panose="020B0603050302020204" pitchFamily="34" charset="0"/>
              </a:rPr>
              <a:t>LOATHER</a:t>
            </a:r>
          </a:p>
          <a:p>
            <a:pPr eaLnBrk="1" hangingPunct="1">
              <a:buFontTx/>
              <a:buNone/>
            </a:pPr>
            <a:r>
              <a:rPr lang="en-US" altLang="en-US" sz="6000" dirty="0">
                <a:latin typeface="Scramble" panose="020B0603050302020204" pitchFamily="34" charset="0"/>
              </a:rPr>
              <a:t>RATHOLE</a:t>
            </a:r>
          </a:p>
        </p:txBody>
      </p:sp>
      <p:pic>
        <p:nvPicPr>
          <p:cNvPr id="31749" name="Picture 5" descr="rathole">
            <a:extLst>
              <a:ext uri="{FF2B5EF4-FFF2-40B4-BE49-F238E27FC236}">
                <a16:creationId xmlns:a16="http://schemas.microsoft.com/office/drawing/2014/main" id="{44699465-CDC4-46E0-B519-ECFF4F600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3443288"/>
            <a:ext cx="4419600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6">
            <a:extLst>
              <a:ext uri="{FF2B5EF4-FFF2-40B4-BE49-F238E27FC236}">
                <a16:creationId xmlns:a16="http://schemas.microsoft.com/office/drawing/2014/main" id="{458A3AF7-66E8-4B13-904B-AFD1AA5DB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754559"/>
            <a:ext cx="1295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/>
              <a:t>S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7EEEE21B-E26D-4F26-BB32-5731DDADE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4450" y="1837306"/>
            <a:ext cx="1295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/>
              <a:t>S</a:t>
            </a:r>
          </a:p>
        </p:txBody>
      </p:sp>
      <p:graphicFrame>
        <p:nvGraphicFramePr>
          <p:cNvPr id="31752" name="Object 8">
            <a:extLst>
              <a:ext uri="{FF2B5EF4-FFF2-40B4-BE49-F238E27FC236}">
                <a16:creationId xmlns:a16="http://schemas.microsoft.com/office/drawing/2014/main" id="{B45EF1B3-FDFC-4BD9-AA99-1AFF3F9A71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2478"/>
              </p:ext>
            </p:extLst>
          </p:nvPr>
        </p:nvGraphicFramePr>
        <p:xfrm>
          <a:off x="5939560" y="2744893"/>
          <a:ext cx="2130714" cy="11955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6" imgW="1905266" imgH="1781424" progId="MSPhotoEd.3">
                  <p:embed/>
                </p:oleObj>
              </mc:Choice>
              <mc:Fallback>
                <p:oleObj name="Photo Editor Photo" r:id="rId6" imgW="1905266" imgH="1781424" progId="MSPhotoEd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9560" y="2744893"/>
                        <a:ext cx="2130714" cy="11955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Text Box 9">
            <a:extLst>
              <a:ext uri="{FF2B5EF4-FFF2-40B4-BE49-F238E27FC236}">
                <a16:creationId xmlns:a16="http://schemas.microsoft.com/office/drawing/2014/main" id="{003DAA19-0583-4DA7-946E-31ED37F30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8050" y="2911331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1" dirty="0"/>
              <a:t>(LOATHING)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54486E-F59F-4719-B52E-1751329A7D1C}"/>
              </a:ext>
            </a:extLst>
          </p:cNvPr>
          <p:cNvSpPr txBox="1"/>
          <p:nvPr/>
        </p:nvSpPr>
        <p:spPr>
          <a:xfrm>
            <a:off x="152400" y="5283200"/>
            <a:ext cx="24923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THE PLURALS ARE FROM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OLESTRA</a:t>
            </a:r>
            <a:r>
              <a:rPr lang="en-US" sz="2400" dirty="0">
                <a:latin typeface="+mj-lt"/>
              </a:rPr>
              <a:t> + H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8DECBF-561E-4300-AA11-4FE23905A9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39837" y="6483350"/>
            <a:ext cx="370753" cy="370753"/>
          </a:xfrm>
          <a:prstGeom prst="rect">
            <a:avLst/>
          </a:prstGeom>
        </p:spPr>
      </p:pic>
      <p:sp>
        <p:nvSpPr>
          <p:cNvPr id="12" name="Text Box 4">
            <a:extLst>
              <a:ext uri="{FF2B5EF4-FFF2-40B4-BE49-F238E27FC236}">
                <a16:creationId xmlns:a16="http://schemas.microsoft.com/office/drawing/2014/main" id="{E1A434A5-55B1-4E0A-BB31-9C6C589422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3450" y="570644"/>
            <a:ext cx="762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/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390" grpId="0"/>
      <p:bldP spid="16391" grpId="0"/>
      <p:bldP spid="2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>
            <a:extLst>
              <a:ext uri="{FF2B5EF4-FFF2-40B4-BE49-F238E27FC236}">
                <a16:creationId xmlns:a16="http://schemas.microsoft.com/office/drawing/2014/main" id="{748472A3-378F-4D04-B71B-FB805041F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C9C858-6F59-4C40-8257-09833AA0106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7C8CB7E5-38CC-4FF1-9083-6F892AD82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ALE</a:t>
            </a:r>
            <a:r>
              <a:rPr lang="en-US" altLang="en-US" sz="129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ROT 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S</a:t>
            </a:r>
            <a:r>
              <a:rPr lang="en-US" altLang="en-US" sz="6600">
                <a:latin typeface="Scramble" panose="020B0603050302020204" pitchFamily="34" charset="0"/>
              </a:rPr>
              <a:t> </a:t>
            </a:r>
            <a:br>
              <a:rPr lang="en-US" altLang="en-US" sz="6600">
                <a:latin typeface="Scramble" panose="020B0603050302020204" pitchFamily="34" charset="0"/>
              </a:rPr>
            </a:b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31DA6874-BA8D-4C14-8E98-D386E94C2D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9228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AELORST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E456C8-DDC0-4109-9E30-A9CB18403547}"/>
              </a:ext>
            </a:extLst>
          </p:cNvPr>
          <p:cNvSpPr txBox="1"/>
          <p:nvPr/>
        </p:nvSpPr>
        <p:spPr>
          <a:xfrm>
            <a:off x="3733800" y="6272934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6">
            <a:extLst>
              <a:ext uri="{FF2B5EF4-FFF2-40B4-BE49-F238E27FC236}">
                <a16:creationId xmlns:a16="http://schemas.microsoft.com/office/drawing/2014/main" id="{3C8ECC93-EBB2-42B4-97F5-6A420749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8D1E8C-2001-4F4E-A762-8E55A422AD6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  <p:pic>
        <p:nvPicPr>
          <p:cNvPr id="35843" name="Picture 2" descr="olestraman980223">
            <a:extLst>
              <a:ext uri="{FF2B5EF4-FFF2-40B4-BE49-F238E27FC236}">
                <a16:creationId xmlns:a16="http://schemas.microsoft.com/office/drawing/2014/main" id="{4DAB33C4-6034-471C-95FF-63DF79194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34036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3">
            <a:extLst>
              <a:ext uri="{FF2B5EF4-FFF2-40B4-BE49-F238E27FC236}">
                <a16:creationId xmlns:a16="http://schemas.microsoft.com/office/drawing/2014/main" id="{31350263-BF4B-45BE-A0DA-D48539746D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371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dirty="0">
                <a:latin typeface="Scramble" panose="020B0603050302020204" pitchFamily="34" charset="0"/>
              </a:rPr>
              <a:t>AELORST</a:t>
            </a:r>
          </a:p>
        </p:txBody>
      </p:sp>
      <p:sp>
        <p:nvSpPr>
          <p:cNvPr id="237572" name="Rectangle 4">
            <a:extLst>
              <a:ext uri="{FF2B5EF4-FFF2-40B4-BE49-F238E27FC236}">
                <a16:creationId xmlns:a16="http://schemas.microsoft.com/office/drawing/2014/main" id="{082BC01F-C928-4D4D-ABE3-420D8BF0095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914400"/>
            <a:ext cx="77724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OLESTRA</a:t>
            </a:r>
          </a:p>
        </p:txBody>
      </p:sp>
      <p:sp>
        <p:nvSpPr>
          <p:cNvPr id="35846" name="Text Box 5">
            <a:extLst>
              <a:ext uri="{FF2B5EF4-FFF2-40B4-BE49-F238E27FC236}">
                <a16:creationId xmlns:a16="http://schemas.microsoft.com/office/drawing/2014/main" id="{CBE4A6BB-A3BB-4699-9F96-BBD78E5E4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5052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800">
              <a:latin typeface="Tahoma" panose="020B0604030504040204" pitchFamily="34" charset="0"/>
            </a:endParaRPr>
          </a:p>
        </p:txBody>
      </p:sp>
      <p:sp>
        <p:nvSpPr>
          <p:cNvPr id="237574" name="Text Box 6">
            <a:extLst>
              <a:ext uri="{FF2B5EF4-FFF2-40B4-BE49-F238E27FC236}">
                <a16:creationId xmlns:a16="http://schemas.microsoft.com/office/drawing/2014/main" id="{7EF79BF1-6B87-403D-90A7-4E2A1E095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188638"/>
            <a:ext cx="8077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latin typeface="Tahoma" panose="020B0604030504040204" pitchFamily="34" charset="0"/>
              </a:rPr>
              <a:t>OLESTRA</a:t>
            </a:r>
            <a:r>
              <a:rPr lang="en-US" altLang="en-US" sz="2800" dirty="0">
                <a:latin typeface="Tahoma" panose="020B0604030504040204" pitchFamily="34" charset="0"/>
              </a:rPr>
              <a:t>: A NON-CALORIC FAT SUBSTITUTE</a:t>
            </a:r>
          </a:p>
        </p:txBody>
      </p:sp>
      <p:pic>
        <p:nvPicPr>
          <p:cNvPr id="35848" name="Picture 7" descr="olestra">
            <a:extLst>
              <a:ext uri="{FF2B5EF4-FFF2-40B4-BE49-F238E27FC236}">
                <a16:creationId xmlns:a16="http://schemas.microsoft.com/office/drawing/2014/main" id="{B332D964-24DC-4D7D-946A-5973F06FC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987119">
            <a:off x="5943600" y="3200400"/>
            <a:ext cx="17430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8" descr="olestra">
            <a:extLst>
              <a:ext uri="{FF2B5EF4-FFF2-40B4-BE49-F238E27FC236}">
                <a16:creationId xmlns:a16="http://schemas.microsoft.com/office/drawing/2014/main" id="{F05F89AB-2026-4615-966B-1AD69CE6E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899449">
            <a:off x="5091113" y="4343400"/>
            <a:ext cx="395287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9">
            <a:extLst>
              <a:ext uri="{FF2B5EF4-FFF2-40B4-BE49-F238E27FC236}">
                <a16:creationId xmlns:a16="http://schemas.microsoft.com/office/drawing/2014/main" id="{B9AA60E3-C610-4DB9-82FD-E7FA67CB2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8" y="3414713"/>
            <a:ext cx="2514600" cy="304641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crambl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itchFamily="34" charset="0"/>
              </a:defRPr>
            </a:lvl9pPr>
          </a:lstStyle>
          <a:p>
            <a:pPr eaLnBrk="1" hangingPunct="1">
              <a:defRPr/>
            </a:pPr>
            <a:endParaRPr lang="en-US" sz="24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SOLERA + T OSTEAL + R STEROL + A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SALTER + O ORATES + L</a:t>
            </a:r>
            <a:endParaRPr lang="en-US" sz="32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ALE-ROT + S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{OLESTRA + ?}</a:t>
            </a:r>
            <a:endParaRPr lang="en-US" sz="3200" dirty="0">
              <a:solidFill>
                <a:schemeClr val="bg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28802A-0926-45F5-AE09-50A4D12D3E59}"/>
              </a:ext>
            </a:extLst>
          </p:cNvPr>
          <p:cNvSpPr txBox="1"/>
          <p:nvPr/>
        </p:nvSpPr>
        <p:spPr>
          <a:xfrm>
            <a:off x="8153400" y="1119426"/>
            <a:ext cx="1066800" cy="86177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5000" b="1" dirty="0">
                <a:latin typeface="+mj-lt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75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237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237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37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26B84C-CA95-C779-2C95-109C34F67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>
            <a:extLst>
              <a:ext uri="{FF2B5EF4-FFF2-40B4-BE49-F238E27FC236}">
                <a16:creationId xmlns:a16="http://schemas.microsoft.com/office/drawing/2014/main" id="{68D0ABDA-5A6B-165C-7FD7-57C7CC66F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B907A3-314D-4DE3-9345-894153D5224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6C541B9-587C-ECA8-B415-74F2E3E711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latin typeface="Scramble" panose="020B0603050302020204" pitchFamily="34" charset="0"/>
              </a:rPr>
              <a:t>AELORT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1E02CA-E140-23F6-6275-A8CA4519C367}"/>
              </a:ext>
            </a:extLst>
          </p:cNvPr>
          <p:cNvSpPr txBox="1"/>
          <p:nvPr/>
        </p:nvSpPr>
        <p:spPr>
          <a:xfrm>
            <a:off x="381000" y="2826038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	IF the above alphagram does NOT show numbered Scrabble tiles, 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+mj-lt"/>
              </a:rPr>
              <a:t>then make sure you are viewing your downloaded version in the PowerPoint app</a:t>
            </a:r>
          </a:p>
        </p:txBody>
      </p:sp>
    </p:spTree>
    <p:extLst>
      <p:ext uri="{BB962C8B-B14F-4D97-AF65-F5344CB8AC3E}">
        <p14:creationId xmlns:p14="http://schemas.microsoft.com/office/powerpoint/2010/main" val="908838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9F0BF0F2-E7BC-45EB-844E-8F86DAB04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397D12-9613-4953-A1AC-4DEAEF271EE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34F29E80-18F0-41D4-A553-67168BE412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ALE</a:t>
            </a:r>
            <a:r>
              <a:rPr lang="en-US" altLang="en-US" sz="129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ROT 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P</a:t>
            </a:r>
            <a:r>
              <a:rPr lang="en-US" altLang="en-US" sz="6600">
                <a:latin typeface="Scramble" panose="020B0603050302020204" pitchFamily="34" charset="0"/>
              </a:rPr>
              <a:t> </a:t>
            </a:r>
            <a:br>
              <a:rPr lang="en-US" altLang="en-US" sz="6600">
                <a:latin typeface="Scramble" panose="020B0603050302020204" pitchFamily="34" charset="0"/>
              </a:rPr>
            </a:b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C3D1609C-6E99-4F43-ADAC-1789DC276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9228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AELOPRT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2B0DA0-D177-48CF-8DFF-CB308E416D8E}"/>
              </a:ext>
            </a:extLst>
          </p:cNvPr>
          <p:cNvSpPr txBox="1"/>
          <p:nvPr/>
        </p:nvSpPr>
        <p:spPr>
          <a:xfrm>
            <a:off x="3733800" y="6272934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9BA0C5DB-5C48-4342-BEC1-464CEAAB3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8CEA88-4E41-403D-B793-295044A654C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34ED97EF-E3BA-462F-96FE-05B667BA7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dirty="0">
                <a:latin typeface="Scramble" panose="020B0603050302020204" pitchFamily="34" charset="0"/>
              </a:rPr>
              <a:t>AELOPRT</a:t>
            </a: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96665DC1-7DC3-4ED5-B483-4B42C7B1E9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PROLATE</a:t>
            </a:r>
          </a:p>
        </p:txBody>
      </p:sp>
      <p:sp>
        <p:nvSpPr>
          <p:cNvPr id="39941" name="Text Box 4">
            <a:extLst>
              <a:ext uri="{FF2B5EF4-FFF2-40B4-BE49-F238E27FC236}">
                <a16:creationId xmlns:a16="http://schemas.microsoft.com/office/drawing/2014/main" id="{DE7FAC8F-97D4-41D8-8CD7-0008F8DF9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90800"/>
            <a:ext cx="822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PROLATE</a:t>
            </a:r>
            <a:r>
              <a:rPr lang="en-US" altLang="en-US" sz="2800"/>
              <a:t>: adj. “EXTENDED LENGTHWISE”</a:t>
            </a:r>
          </a:p>
        </p:txBody>
      </p:sp>
      <p:pic>
        <p:nvPicPr>
          <p:cNvPr id="111622" name="Picture 6" descr="prolate">
            <a:extLst>
              <a:ext uri="{FF2B5EF4-FFF2-40B4-BE49-F238E27FC236}">
                <a16:creationId xmlns:a16="http://schemas.microsoft.com/office/drawing/2014/main" id="{C2473526-C10B-48CB-98A5-062A17BA18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" t="27556" r="-227" b="16291"/>
          <a:stretch/>
        </p:blipFill>
        <p:spPr bwMode="auto">
          <a:xfrm>
            <a:off x="2438400" y="4256882"/>
            <a:ext cx="4572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5" name="Rectangle 9">
            <a:extLst>
              <a:ext uri="{FF2B5EF4-FFF2-40B4-BE49-F238E27FC236}">
                <a16:creationId xmlns:a16="http://schemas.microsoft.com/office/drawing/2014/main" id="{4D232687-4755-42D9-BB25-2B02885126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4245122"/>
            <a:ext cx="44958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pic>
        <p:nvPicPr>
          <p:cNvPr id="111624" name="Picture 8" descr="prolate">
            <a:extLst>
              <a:ext uri="{FF2B5EF4-FFF2-40B4-BE49-F238E27FC236}">
                <a16:creationId xmlns:a16="http://schemas.microsoft.com/office/drawing/2014/main" id="{D03CD389-2A9F-4441-B6F2-383CACF13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123" r="-1639" b="15723"/>
          <a:stretch>
            <a:fillRect/>
          </a:stretch>
        </p:blipFill>
        <p:spPr bwMode="auto">
          <a:xfrm>
            <a:off x="4076700" y="4599782"/>
            <a:ext cx="106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1CDF4A48-1973-42C8-B0AD-81692A7B8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CF3507-0248-484E-8372-3E05A9B6746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D7E597CC-28B3-4F59-97FE-B6B19E1825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ALE</a:t>
            </a:r>
            <a:r>
              <a:rPr lang="en-US" altLang="en-US" sz="129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ROT 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F</a:t>
            </a:r>
            <a:r>
              <a:rPr lang="en-US" altLang="en-US" sz="6600">
                <a:latin typeface="Scramble" panose="020B0603050302020204" pitchFamily="34" charset="0"/>
              </a:rPr>
              <a:t> </a:t>
            </a:r>
            <a:br>
              <a:rPr lang="en-US" altLang="en-US" sz="6600">
                <a:latin typeface="Scramble" panose="020B0603050302020204" pitchFamily="34" charset="0"/>
              </a:rPr>
            </a:b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01A6C48B-0520-48AF-99CB-5C535512A4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9228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AEFLORT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1C64D-59BE-4FB8-B1C6-83C92071F48D}"/>
              </a:ext>
            </a:extLst>
          </p:cNvPr>
          <p:cNvSpPr txBox="1"/>
          <p:nvPr/>
        </p:nvSpPr>
        <p:spPr>
          <a:xfrm>
            <a:off x="3505200" y="624522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THREE</a:t>
            </a:r>
            <a:r>
              <a:rPr lang="en-US" sz="2400" dirty="0">
                <a:latin typeface="+mj-lt"/>
              </a:rPr>
              <a:t>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C7B9B880-C80D-4ACA-BF75-8F0D3214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103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69D5C5-A5DD-4F5B-825C-A54963F2455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/>
          </a:p>
        </p:txBody>
      </p:sp>
      <p:sp>
        <p:nvSpPr>
          <p:cNvPr id="44035" name="Oval 8">
            <a:extLst>
              <a:ext uri="{FF2B5EF4-FFF2-40B4-BE49-F238E27FC236}">
                <a16:creationId xmlns:a16="http://schemas.microsoft.com/office/drawing/2014/main" id="{39E10348-C70C-4928-B47A-F87BCA763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562600"/>
            <a:ext cx="3429000" cy="914400"/>
          </a:xfrm>
          <a:prstGeom prst="ellipse">
            <a:avLst/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500">
              <a:latin typeface="Scramble" panose="020B0603050302020204" pitchFamily="34" charset="0"/>
            </a:endParaRPr>
          </a:p>
        </p:txBody>
      </p:sp>
      <p:sp>
        <p:nvSpPr>
          <p:cNvPr id="44036" name="Rectangle 2">
            <a:extLst>
              <a:ext uri="{FF2B5EF4-FFF2-40B4-BE49-F238E27FC236}">
                <a16:creationId xmlns:a16="http://schemas.microsoft.com/office/drawing/2014/main" id="{DA0772A9-3F35-477A-B426-46BF5F499D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6200" y="-144895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dirty="0">
                <a:latin typeface="Scramble" panose="020B0603050302020204" pitchFamily="34" charset="0"/>
              </a:rPr>
              <a:t>AEFLORT</a:t>
            </a:r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537F3879-BD17-4923-97DA-055FCEF43A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655638"/>
            <a:ext cx="7315200" cy="45259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FLOATER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FLOREAT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REFLOAT</a:t>
            </a:r>
          </a:p>
        </p:txBody>
      </p:sp>
      <p:pic>
        <p:nvPicPr>
          <p:cNvPr id="44038" name="Picture 4" descr="MMj02836830000[1]">
            <a:extLst>
              <a:ext uri="{FF2B5EF4-FFF2-40B4-BE49-F238E27FC236}">
                <a16:creationId xmlns:a16="http://schemas.microsoft.com/office/drawing/2014/main" id="{D63FB18C-CF70-4567-9446-8A781BA7CE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2800" y="4792663"/>
            <a:ext cx="1104900" cy="122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6" descr="MMj02839040000[1]">
            <a:extLst>
              <a:ext uri="{FF2B5EF4-FFF2-40B4-BE49-F238E27FC236}">
                <a16:creationId xmlns:a16="http://schemas.microsoft.com/office/drawing/2014/main" id="{32455B3B-6057-46E7-B50C-CC57D11F8E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550" y="5097463"/>
            <a:ext cx="16002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9" name="Text Box 9">
            <a:extLst>
              <a:ext uri="{FF2B5EF4-FFF2-40B4-BE49-F238E27FC236}">
                <a16:creationId xmlns:a16="http://schemas.microsoft.com/office/drawing/2014/main" id="{B9FF8FAC-8A1E-44AA-8A15-C9D32DC97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1775" y="919163"/>
            <a:ext cx="1295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S</a:t>
            </a:r>
          </a:p>
        </p:txBody>
      </p:sp>
      <p:sp>
        <p:nvSpPr>
          <p:cNvPr id="143370" name="Text Box 10">
            <a:extLst>
              <a:ext uri="{FF2B5EF4-FFF2-40B4-BE49-F238E27FC236}">
                <a16:creationId xmlns:a16="http://schemas.microsoft.com/office/drawing/2014/main" id="{C1D35DD3-EFFB-4282-9BC6-AE694A1D3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2333625"/>
            <a:ext cx="12954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S</a:t>
            </a:r>
          </a:p>
        </p:txBody>
      </p:sp>
      <p:sp>
        <p:nvSpPr>
          <p:cNvPr id="28682" name="Text Box 11">
            <a:extLst>
              <a:ext uri="{FF2B5EF4-FFF2-40B4-BE49-F238E27FC236}">
                <a16:creationId xmlns:a16="http://schemas.microsoft.com/office/drawing/2014/main" id="{7D9A0DD4-B510-4F4E-ABCB-DA2F08B9B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86263"/>
            <a:ext cx="7239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(REFLOATS, REFLOATED, REFLOATING)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6DE97C-E9F6-4B8F-A5BC-D7A40A71612C}"/>
              </a:ext>
            </a:extLst>
          </p:cNvPr>
          <p:cNvSpPr txBox="1"/>
          <p:nvPr/>
        </p:nvSpPr>
        <p:spPr>
          <a:xfrm>
            <a:off x="-44450" y="6461125"/>
            <a:ext cx="4572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THE PLURALS ANAGRAM: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555257-ACFC-4936-858B-3EE0BEFF720C}"/>
              </a:ext>
            </a:extLst>
          </p:cNvPr>
          <p:cNvSpPr txBox="1"/>
          <p:nvPr/>
        </p:nvSpPr>
        <p:spPr>
          <a:xfrm>
            <a:off x="3886200" y="6461125"/>
            <a:ext cx="5410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[</a:t>
            </a:r>
            <a:r>
              <a:rPr lang="en-US" sz="2400" b="1" dirty="0">
                <a:latin typeface="+mj-lt"/>
              </a:rPr>
              <a:t>FORESTAL</a:t>
            </a:r>
            <a:r>
              <a:rPr lang="en-US" sz="2400" dirty="0">
                <a:latin typeface="+mj-lt"/>
              </a:rPr>
              <a:t>] FROM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OLESTRA</a:t>
            </a:r>
            <a:r>
              <a:rPr lang="en-US" sz="2400" dirty="0">
                <a:latin typeface="+mj-lt"/>
              </a:rPr>
              <a:t> + F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486B26CD-A3E5-4C3E-B226-5D2C7A039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875" y="3713163"/>
            <a:ext cx="1295400" cy="7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/>
              <a:t>S</a:t>
            </a:r>
          </a:p>
        </p:txBody>
      </p:sp>
      <p:sp>
        <p:nvSpPr>
          <p:cNvPr id="14" name="Text Box 11">
            <a:extLst>
              <a:ext uri="{FF2B5EF4-FFF2-40B4-BE49-F238E27FC236}">
                <a16:creationId xmlns:a16="http://schemas.microsoft.com/office/drawing/2014/main" id="{CFC74D53-CF07-44A4-B13A-D8ACF7313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88" y="3038615"/>
            <a:ext cx="63611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dirty="0"/>
              <a:t>v. TO EXPRESS A DESIRE THAT SOMEONE MIGHT FLOURISH (adj. FLOREATED, FLOREATING)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8E11F5C-4520-CE1F-F50D-26C372D0F6E9}"/>
              </a:ext>
            </a:extLst>
          </p:cNvPr>
          <p:cNvCxnSpPr>
            <a:cxnSpLocks/>
          </p:cNvCxnSpPr>
          <p:nvPr/>
        </p:nvCxnSpPr>
        <p:spPr>
          <a:xfrm flipV="1">
            <a:off x="6598337" y="2539784"/>
            <a:ext cx="514350" cy="304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D52DA3-8732-E566-8BA6-DA59D2468530}"/>
              </a:ext>
            </a:extLst>
          </p:cNvPr>
          <p:cNvCxnSpPr>
            <a:cxnSpLocks/>
          </p:cNvCxnSpPr>
          <p:nvPr/>
        </p:nvCxnSpPr>
        <p:spPr>
          <a:xfrm>
            <a:off x="4917388" y="3581400"/>
            <a:ext cx="17024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6795393-381B-5FB0-B820-FD45F7074A2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" y="37882"/>
            <a:ext cx="591966" cy="646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9" grpId="0"/>
      <p:bldP spid="143370" grpId="0"/>
      <p:bldP spid="2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5">
            <a:extLst>
              <a:ext uri="{FF2B5EF4-FFF2-40B4-BE49-F238E27FC236}">
                <a16:creationId xmlns:a16="http://schemas.microsoft.com/office/drawing/2014/main" id="{133CDD49-D229-48DD-A66D-0EBE9EB2A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A528C2-BF38-4453-8D2A-53AD7CE332C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C8E92E8B-92C4-42AD-BB5F-35573DCEDF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ALE</a:t>
            </a:r>
            <a:r>
              <a:rPr lang="en-US" altLang="en-US" sz="129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ROT 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L</a:t>
            </a:r>
            <a:r>
              <a:rPr lang="en-US" altLang="en-US" sz="6600">
                <a:latin typeface="Scramble" panose="020B0603050302020204" pitchFamily="34" charset="0"/>
              </a:rPr>
              <a:t> </a:t>
            </a:r>
            <a:br>
              <a:rPr lang="en-US" altLang="en-US" sz="6600">
                <a:latin typeface="Scramble" panose="020B0603050302020204" pitchFamily="34" charset="0"/>
              </a:rPr>
            </a:b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41AC9CC3-5BA9-4F56-8559-71CBB7C52E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9228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AELLORT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8E9F85-4CF7-4240-92FF-5AA6C1490651}"/>
              </a:ext>
            </a:extLst>
          </p:cNvPr>
          <p:cNvSpPr txBox="1"/>
          <p:nvPr/>
        </p:nvSpPr>
        <p:spPr>
          <a:xfrm>
            <a:off x="3733800" y="6272934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A9DCA210-701F-4E7C-B4A9-200FBE3DA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8500" y="6619875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5DDF50-20B0-4425-9FB9-6D12FA33ACB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922B6F05-A7C2-4A94-8D6F-0064C21055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dirty="0">
                <a:latin typeface="Scramble" panose="020B0603050302020204" pitchFamily="34" charset="0"/>
              </a:rPr>
              <a:t>AELLORT</a:t>
            </a:r>
          </a:p>
        </p:txBody>
      </p:sp>
      <p:sp>
        <p:nvSpPr>
          <p:cNvPr id="48133" name="Rectangle 3">
            <a:extLst>
              <a:ext uri="{FF2B5EF4-FFF2-40B4-BE49-F238E27FC236}">
                <a16:creationId xmlns:a16="http://schemas.microsoft.com/office/drawing/2014/main" id="{D4A8B066-3CFC-4484-A685-85217795EA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>
                <a:latin typeface="Scramble" panose="020B0603050302020204" pitchFamily="34" charset="0"/>
              </a:rPr>
              <a:t>REALLOT</a:t>
            </a:r>
          </a:p>
        </p:txBody>
      </p:sp>
      <p:sp>
        <p:nvSpPr>
          <p:cNvPr id="48134" name="Text Box 4">
            <a:extLst>
              <a:ext uri="{FF2B5EF4-FFF2-40B4-BE49-F238E27FC236}">
                <a16:creationId xmlns:a16="http://schemas.microsoft.com/office/drawing/2014/main" id="{E5E253B9-540D-4215-A958-BDB524A22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2667000"/>
            <a:ext cx="9220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REALLOT</a:t>
            </a:r>
            <a:r>
              <a:rPr lang="en-US" altLang="en-US" sz="2800"/>
              <a:t>: TO ALLOT AGAIN (REALLOTS, REALLOTTED, REALLOTTING)</a:t>
            </a:r>
          </a:p>
        </p:txBody>
      </p:sp>
      <p:sp>
        <p:nvSpPr>
          <p:cNvPr id="48135" name="Text Box 7">
            <a:extLst>
              <a:ext uri="{FF2B5EF4-FFF2-40B4-BE49-F238E27FC236}">
                <a16:creationId xmlns:a16="http://schemas.microsoft.com/office/drawing/2014/main" id="{8744AA73-738A-4689-B064-1DD15FA79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395663"/>
            <a:ext cx="1981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HOOK/S?</a:t>
            </a:r>
          </a:p>
        </p:txBody>
      </p:sp>
      <p:sp>
        <p:nvSpPr>
          <p:cNvPr id="125960" name="Text Box 8">
            <a:extLst>
              <a:ext uri="{FF2B5EF4-FFF2-40B4-BE49-F238E27FC236}">
                <a16:creationId xmlns:a16="http://schemas.microsoft.com/office/drawing/2014/main" id="{EC8AD434-7BA5-4E50-96D5-14F6AC5F6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944938"/>
            <a:ext cx="23622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/>
              <a:t>P</a:t>
            </a:r>
            <a:r>
              <a:rPr lang="en-US" altLang="en-US" sz="2800"/>
              <a:t>REALLOT REALLOT</a:t>
            </a:r>
            <a:r>
              <a:rPr lang="en-US" altLang="en-US" sz="2800" b="1" u="sng"/>
              <a:t>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4A524D-BEBF-4B86-9208-C3EFB39FF321}"/>
              </a:ext>
            </a:extLst>
          </p:cNvPr>
          <p:cNvSpPr txBox="1"/>
          <p:nvPr/>
        </p:nvSpPr>
        <p:spPr>
          <a:xfrm>
            <a:off x="4451350" y="5102225"/>
            <a:ext cx="4876800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b="1" dirty="0">
                <a:latin typeface="+mj-lt"/>
              </a:rPr>
              <a:t>REALLOT</a:t>
            </a:r>
            <a:r>
              <a:rPr lang="en-US" sz="2400" b="1" u="sng" dirty="0">
                <a:latin typeface="+mj-lt"/>
              </a:rPr>
              <a:t>S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IS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OLESTRA</a:t>
            </a:r>
            <a:r>
              <a:rPr lang="en-US" sz="2400" dirty="0">
                <a:latin typeface="+mj-lt"/>
              </a:rPr>
              <a:t> + L WITH THE ANAGRAM:</a:t>
            </a:r>
            <a:endParaRPr lang="en-US" sz="2000" dirty="0">
              <a:latin typeface="+mj-lt"/>
            </a:endParaRP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A2C65F6D-F66C-4180-871A-3C52E015C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1332151"/>
            <a:ext cx="533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000" b="1" dirty="0"/>
              <a:t>S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ADAED6FA-DF89-4D7A-8079-C8CBDBE8A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48026"/>
            <a:ext cx="5334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000" b="1" dirty="0"/>
              <a:t>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B94D74-E5A8-4184-AC96-4ADD38E07778}"/>
              </a:ext>
            </a:extLst>
          </p:cNvPr>
          <p:cNvSpPr txBox="1"/>
          <p:nvPr/>
        </p:nvSpPr>
        <p:spPr>
          <a:xfrm>
            <a:off x="4451350" y="5942013"/>
            <a:ext cx="2559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[</a:t>
            </a:r>
            <a:r>
              <a:rPr lang="en-US" sz="2400" b="1" dirty="0">
                <a:latin typeface="+mj-lt"/>
              </a:rPr>
              <a:t>ROSTELLA</a:t>
            </a:r>
            <a:r>
              <a:rPr lang="en-US" sz="2400" dirty="0">
                <a:latin typeface="+mj-lt"/>
              </a:rPr>
              <a:t>]</a:t>
            </a:r>
            <a:endParaRPr lang="en-US" sz="2000" dirty="0"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2FAEC7-A271-43A2-B5E0-43DB5530DAA9}"/>
              </a:ext>
            </a:extLst>
          </p:cNvPr>
          <p:cNvSpPr txBox="1"/>
          <p:nvPr/>
        </p:nvSpPr>
        <p:spPr>
          <a:xfrm>
            <a:off x="381000" y="4970463"/>
            <a:ext cx="18288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ALLO</a:t>
            </a:r>
            <a:r>
              <a:rPr lang="en-US" u="sng" dirty="0">
                <a:latin typeface="+mj-lt"/>
              </a:rPr>
              <a:t>TT</a:t>
            </a:r>
            <a:r>
              <a:rPr lang="en-US" dirty="0">
                <a:latin typeface="+mj-lt"/>
              </a:rPr>
              <a:t>ER REQUIRES TWO T’S</a:t>
            </a:r>
          </a:p>
        </p:txBody>
      </p:sp>
      <p:pic>
        <p:nvPicPr>
          <p:cNvPr id="48131" name="Picture 6" descr="distribute">
            <a:extLst>
              <a:ext uri="{FF2B5EF4-FFF2-40B4-BE49-F238E27FC236}">
                <a16:creationId xmlns:a16="http://schemas.microsoft.com/office/drawing/2014/main" id="{0E18199A-FA98-451E-ADBC-305F891C1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71" b="99054" l="3364" r="96024">
                        <a14:foregroundMark x1="4281" y1="76656" x2="5199" y2="88013"/>
                        <a14:foregroundMark x1="5199" y1="88013" x2="12232" y2="94637"/>
                        <a14:foregroundMark x1="12232" y1="94637" x2="18654" y2="94322"/>
                        <a14:foregroundMark x1="8563" y1="65931" x2="4587" y2="75394"/>
                        <a14:foregroundMark x1="4587" y1="75394" x2="4587" y2="87382"/>
                        <a14:foregroundMark x1="4587" y1="87382" x2="8257" y2="97161"/>
                        <a14:foregroundMark x1="8257" y1="97161" x2="21407" y2="99369"/>
                        <a14:foregroundMark x1="2752" y1="76025" x2="3364" y2="96530"/>
                        <a14:foregroundMark x1="3364" y1="96530" x2="3364" y2="96530"/>
                        <a14:foregroundMark x1="77676" y1="5047" x2="68502" y2="7886"/>
                        <a14:foregroundMark x1="68502" y1="7886" x2="66972" y2="9464"/>
                        <a14:foregroundMark x1="89602" y1="17035" x2="96024" y2="11672"/>
                        <a14:foregroundMark x1="83486" y1="12934" x2="85015" y2="100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6161"/>
          <a:stretch>
            <a:fillRect/>
          </a:stretch>
        </p:blipFill>
        <p:spPr bwMode="auto">
          <a:xfrm>
            <a:off x="2393950" y="4011074"/>
            <a:ext cx="2280914" cy="233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25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0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5">
            <a:extLst>
              <a:ext uri="{FF2B5EF4-FFF2-40B4-BE49-F238E27FC236}">
                <a16:creationId xmlns:a16="http://schemas.microsoft.com/office/drawing/2014/main" id="{08106B6A-BBE1-4123-8884-2A50F35A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8CC254-020D-4B72-B2F1-947C7F48A46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A670E641-193F-42F4-B04B-E03E0C68AC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ALE</a:t>
            </a:r>
            <a:r>
              <a:rPr lang="en-US" altLang="en-US" sz="129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ROT 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B</a:t>
            </a:r>
            <a:r>
              <a:rPr lang="en-US" altLang="en-US" sz="6600">
                <a:latin typeface="Scramble" panose="020B0603050302020204" pitchFamily="34" charset="0"/>
              </a:rPr>
              <a:t> </a:t>
            </a:r>
            <a:br>
              <a:rPr lang="en-US" altLang="en-US" sz="6600">
                <a:latin typeface="Scramble" panose="020B0603050302020204" pitchFamily="34" charset="0"/>
              </a:rPr>
            </a:b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9607A764-09C6-417B-97E4-50F995A9B0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9228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ABELORT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41672-C6DC-41A6-B349-703CFB031F80}"/>
              </a:ext>
            </a:extLst>
          </p:cNvPr>
          <p:cNvSpPr txBox="1"/>
          <p:nvPr/>
        </p:nvSpPr>
        <p:spPr>
          <a:xfrm>
            <a:off x="2819400" y="6191250"/>
            <a:ext cx="53340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200" dirty="0">
                <a:latin typeface="+mj-lt"/>
              </a:rPr>
              <a:t>THERE ARE </a:t>
            </a:r>
            <a:r>
              <a:rPr lang="en-US" sz="3200" b="1" dirty="0">
                <a:latin typeface="+mj-lt"/>
              </a:rPr>
              <a:t>TWO</a:t>
            </a:r>
            <a:r>
              <a:rPr lang="en-US" sz="3200" dirty="0">
                <a:latin typeface="+mj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5">
            <a:extLst>
              <a:ext uri="{FF2B5EF4-FFF2-40B4-BE49-F238E27FC236}">
                <a16:creationId xmlns:a16="http://schemas.microsoft.com/office/drawing/2014/main" id="{E312755C-8716-4BFA-94A2-AF5232EB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5988" y="5645150"/>
            <a:ext cx="542925" cy="357188"/>
          </a:xfrm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002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574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71850" indent="-1714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CE32BF-DF74-4EE1-A4DF-3BBD4231E891}" type="slidenum">
              <a:rPr lang="en-US" altLang="en-US" sz="100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000">
              <a:ea typeface="MS PGothic" panose="020B0600070205080204" pitchFamily="34" charset="-128"/>
            </a:endParaRPr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74C71547-2F9C-45D0-8D6C-9A6F776FD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36713" y="39688"/>
            <a:ext cx="6172200" cy="857250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en-US" altLang="en-US" sz="4400" dirty="0">
                <a:latin typeface="Scramble" panose="020B0603050302020204" pitchFamily="34" charset="0"/>
              </a:rPr>
              <a:t>ABELORT</a:t>
            </a:r>
          </a:p>
        </p:txBody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84D8E72A-1DF8-495C-8F91-44E14C99EB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65325" y="965200"/>
            <a:ext cx="5429250" cy="339407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BLOATER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5400" dirty="0">
                <a:latin typeface="Scramble" panose="020B0603050302020204" pitchFamily="34" charset="0"/>
              </a:rPr>
              <a:t>RETABLO</a:t>
            </a:r>
          </a:p>
        </p:txBody>
      </p:sp>
      <p:sp>
        <p:nvSpPr>
          <p:cNvPr id="52229" name="Text Box 4">
            <a:extLst>
              <a:ext uri="{FF2B5EF4-FFF2-40B4-BE49-F238E27FC236}">
                <a16:creationId xmlns:a16="http://schemas.microsoft.com/office/drawing/2014/main" id="{CC46F5BD-B314-40F4-A019-B30EE3223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7413" y="2033588"/>
            <a:ext cx="5314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ea typeface="MS PGothic" panose="020B0600070205080204" pitchFamily="34" charset="-128"/>
              </a:rPr>
              <a:t>BLOATER</a:t>
            </a:r>
            <a:r>
              <a:rPr lang="en-US" altLang="en-US" sz="2400">
                <a:ea typeface="MS PGothic" panose="020B0600070205080204" pitchFamily="34" charset="-128"/>
              </a:rPr>
              <a:t>: A SMOKED HERRING</a:t>
            </a:r>
          </a:p>
        </p:txBody>
      </p:sp>
      <p:pic>
        <p:nvPicPr>
          <p:cNvPr id="52230" name="Picture 6" descr="Shedd_Bloater">
            <a:extLst>
              <a:ext uri="{FF2B5EF4-FFF2-40B4-BE49-F238E27FC236}">
                <a16:creationId xmlns:a16="http://schemas.microsoft.com/office/drawing/2014/main" id="{FFA921C1-5CFB-44CF-A1E4-43F5C60CD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7300" y="4560888"/>
            <a:ext cx="18859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 descr="Shedd_Bloater">
            <a:extLst>
              <a:ext uri="{FF2B5EF4-FFF2-40B4-BE49-F238E27FC236}">
                <a16:creationId xmlns:a16="http://schemas.microsoft.com/office/drawing/2014/main" id="{8CA56994-974E-4FD7-B1E2-8848096E7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643" r="-2000" b="14285"/>
          <a:stretch>
            <a:fillRect/>
          </a:stretch>
        </p:blipFill>
        <p:spPr bwMode="auto">
          <a:xfrm>
            <a:off x="3486150" y="4229100"/>
            <a:ext cx="19272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Rectangle 8">
            <a:extLst>
              <a:ext uri="{FF2B5EF4-FFF2-40B4-BE49-F238E27FC236}">
                <a16:creationId xmlns:a16="http://schemas.microsoft.com/office/drawing/2014/main" id="{B7CCAFCE-718C-4415-AD7B-A2833C582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0" y="4229100"/>
            <a:ext cx="1885950" cy="3698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350">
              <a:latin typeface="Scramble" panose="020B0603050302020204" pitchFamily="34" charset="0"/>
            </a:endParaRPr>
          </a:p>
        </p:txBody>
      </p:sp>
      <p:sp>
        <p:nvSpPr>
          <p:cNvPr id="52233" name="Line 9">
            <a:extLst>
              <a:ext uri="{FF2B5EF4-FFF2-40B4-BE49-F238E27FC236}">
                <a16:creationId xmlns:a16="http://schemas.microsoft.com/office/drawing/2014/main" id="{8385CDD3-868E-432E-ACEE-8F4EAD8876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91490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A027192F-9AB4-4C61-B4D4-676F8CB92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2350" y="1219200"/>
            <a:ext cx="400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ea typeface="MS PGothic" panose="020B0600070205080204" pitchFamily="34" charset="-128"/>
              </a:rPr>
              <a:t>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8E4597-3D24-46A7-A854-35861ABEC1EB}"/>
              </a:ext>
            </a:extLst>
          </p:cNvPr>
          <p:cNvSpPr txBox="1"/>
          <p:nvPr/>
        </p:nvSpPr>
        <p:spPr>
          <a:xfrm>
            <a:off x="347661" y="6002338"/>
            <a:ext cx="3590925" cy="6461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THE PLURALS =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OLESTRA</a:t>
            </a:r>
            <a:r>
              <a:rPr lang="en-US" dirty="0">
                <a:latin typeface="+mj-lt"/>
              </a:rPr>
              <a:t> + B WITH 2 OTHER ANAGRAMS: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E62A53-CD63-4B46-A35E-C9F2E54147B0}"/>
              </a:ext>
            </a:extLst>
          </p:cNvPr>
          <p:cNvSpPr txBox="1"/>
          <p:nvPr/>
        </p:nvSpPr>
        <p:spPr>
          <a:xfrm>
            <a:off x="4178300" y="6002338"/>
            <a:ext cx="17145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>
                <a:latin typeface="+mj-lt"/>
              </a:rPr>
              <a:t>STORABLE   SORTABLE</a:t>
            </a:r>
            <a:endParaRPr lang="en-US" dirty="0">
              <a:latin typeface="+mj-lt"/>
            </a:endParaRPr>
          </a:p>
        </p:txBody>
      </p:sp>
      <p:sp>
        <p:nvSpPr>
          <p:cNvPr id="52237" name="Text Box 4">
            <a:extLst>
              <a:ext uri="{FF2B5EF4-FFF2-40B4-BE49-F238E27FC236}">
                <a16:creationId xmlns:a16="http://schemas.microsoft.com/office/drawing/2014/main" id="{6A05325D-C5B4-4BBC-9712-A76E73D37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4" y="3362325"/>
            <a:ext cx="56181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 dirty="0">
                <a:ea typeface="MS PGothic" panose="020B0600070205080204" pitchFamily="34" charset="-128"/>
              </a:rPr>
              <a:t>RETABLO</a:t>
            </a:r>
            <a:r>
              <a:rPr lang="en-US" altLang="en-US" sz="2400" dirty="0">
                <a:ea typeface="MS PGothic" panose="020B0600070205080204" pitchFamily="34" charset="-128"/>
              </a:rPr>
              <a:t>: A RAISED SHELF ABOVE AN ALTER (also RETABLE n. only)</a:t>
            </a:r>
          </a:p>
        </p:txBody>
      </p:sp>
      <p:pic>
        <p:nvPicPr>
          <p:cNvPr id="52238" name="Picture 3">
            <a:extLst>
              <a:ext uri="{FF2B5EF4-FFF2-40B4-BE49-F238E27FC236}">
                <a16:creationId xmlns:a16="http://schemas.microsoft.com/office/drawing/2014/main" id="{3C0F4CF1-60A4-4FAB-AC46-4635C270D2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4214813"/>
            <a:ext cx="2110936" cy="143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7">
            <a:extLst>
              <a:ext uri="{FF2B5EF4-FFF2-40B4-BE49-F238E27FC236}">
                <a16:creationId xmlns:a16="http://schemas.microsoft.com/office/drawing/2014/main" id="{4551CFB9-551D-4BB2-B158-7B6375827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1238" y="2633663"/>
            <a:ext cx="400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ea typeface="MS PGothic" panose="020B0600070205080204" pitchFamily="34" charset="-128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12" grpId="0"/>
      <p:bldP spid="12" grpId="1"/>
      <p:bldP spid="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5">
            <a:extLst>
              <a:ext uri="{FF2B5EF4-FFF2-40B4-BE49-F238E27FC236}">
                <a16:creationId xmlns:a16="http://schemas.microsoft.com/office/drawing/2014/main" id="{C508BD2F-ED3E-4128-8132-96B34E06A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0DCA38-D545-4F1E-8970-51FF1E8F381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54275" name="Rectangle 2">
            <a:extLst>
              <a:ext uri="{FF2B5EF4-FFF2-40B4-BE49-F238E27FC236}">
                <a16:creationId xmlns:a16="http://schemas.microsoft.com/office/drawing/2014/main" id="{824C5B00-6412-4DC7-AE1A-EDD2F2C3D7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ALE</a:t>
            </a:r>
            <a:r>
              <a:rPr lang="en-US" altLang="en-US" sz="129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ROT 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R</a:t>
            </a:r>
            <a:r>
              <a:rPr lang="en-US" altLang="en-US" sz="6600">
                <a:latin typeface="Scramble" panose="020B0603050302020204" pitchFamily="34" charset="0"/>
              </a:rPr>
              <a:t> </a:t>
            </a:r>
            <a:br>
              <a:rPr lang="en-US" altLang="en-US" sz="6600">
                <a:latin typeface="Scramble" panose="020B0603050302020204" pitchFamily="34" charset="0"/>
              </a:rPr>
            </a:b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E2E7A354-1D13-4932-A0CF-E18E81640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9228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AELORRT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ED45D-DF87-449D-A353-567236E902A8}"/>
              </a:ext>
            </a:extLst>
          </p:cNvPr>
          <p:cNvSpPr txBox="1"/>
          <p:nvPr/>
        </p:nvSpPr>
        <p:spPr>
          <a:xfrm>
            <a:off x="3733800" y="6272934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5">
            <a:extLst>
              <a:ext uri="{FF2B5EF4-FFF2-40B4-BE49-F238E27FC236}">
                <a16:creationId xmlns:a16="http://schemas.microsoft.com/office/drawing/2014/main" id="{6498CA1B-BD64-4047-90DC-F192BFE5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103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58002B7-6968-4CB9-B388-A2DC73A857C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8DB5232D-2491-4339-B791-FC9EC0C4D0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6512"/>
            <a:ext cx="8229600" cy="114300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dirty="0">
                <a:latin typeface="Scramble" panose="020B0603050302020204" pitchFamily="34" charset="0"/>
              </a:rPr>
              <a:t>AELORRT</a:t>
            </a:r>
          </a:p>
        </p:txBody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0BF5665E-871B-4A2E-8A9C-C736D4A84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22375" y="1133475"/>
            <a:ext cx="7845425" cy="2438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REALTOR </a:t>
            </a:r>
          </a:p>
          <a:p>
            <a:pPr eaLnBrk="1" hangingPunct="1"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RELATOR</a:t>
            </a:r>
          </a:p>
        </p:txBody>
      </p:sp>
      <p:pic>
        <p:nvPicPr>
          <p:cNvPr id="56325" name="Picture 4">
            <a:extLst>
              <a:ext uri="{FF2B5EF4-FFF2-40B4-BE49-F238E27FC236}">
                <a16:creationId xmlns:a16="http://schemas.microsoft.com/office/drawing/2014/main" id="{81F2AE92-D77E-4DDB-9F4B-065C39902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brigh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5275" y="3533775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Text Box 5">
            <a:extLst>
              <a:ext uri="{FF2B5EF4-FFF2-40B4-BE49-F238E27FC236}">
                <a16:creationId xmlns:a16="http://schemas.microsoft.com/office/drawing/2014/main" id="{03F00891-1333-4A57-A9D3-9A04EDC157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1300163"/>
            <a:ext cx="1295400" cy="83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/>
              <a:t>S</a:t>
            </a:r>
          </a:p>
        </p:txBody>
      </p:sp>
      <p:sp>
        <p:nvSpPr>
          <p:cNvPr id="122886" name="Text Box 6">
            <a:extLst>
              <a:ext uri="{FF2B5EF4-FFF2-40B4-BE49-F238E27FC236}">
                <a16:creationId xmlns:a16="http://schemas.microsoft.com/office/drawing/2014/main" id="{B9AF0A7B-6C60-43FE-9B06-53B410D58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2400" y="2486025"/>
            <a:ext cx="1295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/>
              <a:t>S</a:t>
            </a:r>
          </a:p>
        </p:txBody>
      </p:sp>
      <p:sp>
        <p:nvSpPr>
          <p:cNvPr id="56328" name="Oval 7">
            <a:extLst>
              <a:ext uri="{FF2B5EF4-FFF2-40B4-BE49-F238E27FC236}">
                <a16:creationId xmlns:a16="http://schemas.microsoft.com/office/drawing/2014/main" id="{58F161F7-F467-4383-B2ED-E080C2ACB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4191000"/>
            <a:ext cx="838200" cy="838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n>
                <a:solidFill>
                  <a:srgbClr val="FF0000"/>
                </a:solidFill>
              </a:ln>
              <a:latin typeface="Scramble" panose="020B0603050302020204" pitchFamily="34" charset="0"/>
            </a:endParaRPr>
          </a:p>
        </p:txBody>
      </p:sp>
      <p:sp>
        <p:nvSpPr>
          <p:cNvPr id="56329" name="Text Box 8">
            <a:extLst>
              <a:ext uri="{FF2B5EF4-FFF2-40B4-BE49-F238E27FC236}">
                <a16:creationId xmlns:a16="http://schemas.microsoft.com/office/drawing/2014/main" id="{3E70A741-C924-4F86-9E2D-E703A33280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10000"/>
            <a:ext cx="3657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/>
              <a:t>THIS </a:t>
            </a:r>
            <a:r>
              <a:rPr lang="en-US" altLang="en-US" sz="2400" b="1" i="1" u="sng" dirty="0"/>
              <a:t>REALTOR</a:t>
            </a:r>
            <a:r>
              <a:rPr lang="en-US" altLang="en-US" sz="2400" dirty="0"/>
              <a:t> STOOD A BIT AWAY FROM THE OTHERS, MAYBE NOT THE BEST </a:t>
            </a:r>
            <a:r>
              <a:rPr lang="en-US" altLang="en-US" sz="2400" b="1" i="1" u="sng" dirty="0"/>
              <a:t>RELATOR</a:t>
            </a:r>
            <a:r>
              <a:rPr lang="en-US" altLang="en-US" sz="2400" dirty="0"/>
              <a:t>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236C84-9D82-414E-8BB2-DF9CE29DA377}"/>
              </a:ext>
            </a:extLst>
          </p:cNvPr>
          <p:cNvSpPr txBox="1"/>
          <p:nvPr/>
        </p:nvSpPr>
        <p:spPr>
          <a:xfrm>
            <a:off x="0" y="5991225"/>
            <a:ext cx="9144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THE PLURALS ARE FROM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OLESTRA</a:t>
            </a:r>
            <a:r>
              <a:rPr lang="en-US" sz="2400" dirty="0">
                <a:latin typeface="+mj-lt"/>
              </a:rPr>
              <a:t> + R AND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ROASTER</a:t>
            </a:r>
            <a:r>
              <a:rPr lang="en-US" sz="2400" dirty="0">
                <a:latin typeface="+mj-lt"/>
              </a:rPr>
              <a:t> + L AND HAVE ONE OTHER ANAGRAM: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84D701-31A2-4CED-8FE0-72EBE4165A5C}"/>
              </a:ext>
            </a:extLst>
          </p:cNvPr>
          <p:cNvSpPr txBox="1"/>
          <p:nvPr/>
        </p:nvSpPr>
        <p:spPr>
          <a:xfrm>
            <a:off x="5638800" y="6353175"/>
            <a:ext cx="2438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[</a:t>
            </a:r>
            <a:r>
              <a:rPr lang="en-US" sz="2400" b="1" dirty="0">
                <a:latin typeface="+mj-lt"/>
              </a:rPr>
              <a:t>RESTORAL</a:t>
            </a:r>
            <a:r>
              <a:rPr lang="en-US" sz="2400" dirty="0">
                <a:latin typeface="+mj-lt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/>
      <p:bldP spid="122886" grpId="0"/>
      <p:bldP spid="2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D5346-6DF5-208C-6940-FE0812645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5">
            <a:extLst>
              <a:ext uri="{FF2B5EF4-FFF2-40B4-BE49-F238E27FC236}">
                <a16:creationId xmlns:a16="http://schemas.microsoft.com/office/drawing/2014/main" id="{FCF2922D-0B2A-37A5-4771-93A4ACB8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B907A3-314D-4DE3-9345-894153D5224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FD40D85-8985-746A-1871-C080CC511DA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latin typeface="Scramble" panose="020B0603050302020204" pitchFamily="34" charset="0"/>
              </a:rPr>
              <a:t>AELORT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275A92-C354-A312-CD4B-6B8B54549AE1}"/>
              </a:ext>
            </a:extLst>
          </p:cNvPr>
          <p:cNvSpPr txBox="1"/>
          <p:nvPr/>
        </p:nvSpPr>
        <p:spPr>
          <a:xfrm>
            <a:off x="1932620" y="4969993"/>
            <a:ext cx="5553783" cy="10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192D64"/>
                </a:solidFill>
                <a:latin typeface="+mj-lt"/>
              </a:rPr>
              <a:t>   When you see the “ESCAPE KEY” ICON            check speaker notes for additional information 	by hitting the escape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FBA5D7-D8AF-8C8E-1233-24E7B33C2B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3447" y="4646827"/>
            <a:ext cx="591966" cy="646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08EEAB-B321-02CD-C2A1-60019714B42A}"/>
              </a:ext>
            </a:extLst>
          </p:cNvPr>
          <p:cNvSpPr txBox="1"/>
          <p:nvPr/>
        </p:nvSpPr>
        <p:spPr>
          <a:xfrm>
            <a:off x="1103237" y="3607235"/>
            <a:ext cx="72787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0" i="0" u="none" dirty="0">
                <a:solidFill>
                  <a:srgbClr val="192D64"/>
                </a:solidFill>
                <a:latin typeface="+mj-lt"/>
              </a:rPr>
              <a:t>Use PowerPoint or Keynote in  FULL SCREEN “SLIDE SHOW” mode    	on your LAPTOP or DESKTOP for best results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DA1A74-C8AB-B811-AD86-D7723D3AEC0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1046" y="2954725"/>
            <a:ext cx="554554" cy="592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CFE1FF-3651-5944-59DC-528003E8697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20"/>
          <a:stretch/>
        </p:blipFill>
        <p:spPr>
          <a:xfrm>
            <a:off x="1935841" y="2869354"/>
            <a:ext cx="640059" cy="737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E4D68C-255D-1C79-D38C-9F151EAEF36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0836" y="2819400"/>
            <a:ext cx="832884" cy="8328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F11DF7-8E4D-EA48-B262-6358AABB9C54}"/>
              </a:ext>
            </a:extLst>
          </p:cNvPr>
          <p:cNvSpPr txBox="1"/>
          <p:nvPr/>
        </p:nvSpPr>
        <p:spPr>
          <a:xfrm>
            <a:off x="1371600" y="6096000"/>
            <a:ext cx="7431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                      Shift + </a:t>
            </a:r>
            <a:r>
              <a:rPr lang="en-US" b="1" u="sng" dirty="0">
                <a:solidFill>
                  <a:schemeClr val="tx1"/>
                </a:solidFill>
                <a:latin typeface="+mj-lt"/>
                <a:ea typeface="ＭＳ Ｐゴシック" charset="0"/>
              </a:rPr>
              <a:t>F5</a:t>
            </a:r>
            <a:r>
              <a:rPr lang="en-US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to return to full screen                                             (or click the </a:t>
            </a:r>
            <a:r>
              <a:rPr lang="az-Cyrl-AZ" b="1" dirty="0">
                <a:solidFill>
                  <a:schemeClr val="tx1"/>
                </a:solidFill>
                <a:latin typeface="+mj-lt"/>
                <a:ea typeface="ＭＳ Ｐゴシック" charset="0"/>
              </a:rPr>
              <a:t>Џ</a:t>
            </a:r>
            <a:r>
              <a:rPr lang="en-US" dirty="0">
                <a:solidFill>
                  <a:schemeClr val="tx1"/>
                </a:solidFill>
                <a:latin typeface="+mj-lt"/>
                <a:ea typeface="ＭＳ Ｐゴシック" charset="0"/>
              </a:rPr>
              <a:t> symbol near the bottom right of your screen)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10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>
            <a:extLst>
              <a:ext uri="{FF2B5EF4-FFF2-40B4-BE49-F238E27FC236}">
                <a16:creationId xmlns:a16="http://schemas.microsoft.com/office/drawing/2014/main" id="{F9BB0938-9CF7-4E35-81C2-2975BC3C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6C8CC7-CC34-4A4B-B985-1B6F710411C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2E6338F1-CBCE-4DAE-8EF6-410FD148EC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ALE</a:t>
            </a:r>
            <a:r>
              <a:rPr lang="en-US" altLang="en-US" sz="129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ROT 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T</a:t>
            </a:r>
            <a:r>
              <a:rPr lang="en-US" altLang="en-US" sz="6600">
                <a:latin typeface="Scramble" panose="020B0603050302020204" pitchFamily="34" charset="0"/>
              </a:rPr>
              <a:t> </a:t>
            </a:r>
            <a:br>
              <a:rPr lang="en-US" altLang="en-US" sz="6600">
                <a:latin typeface="Scramble" panose="020B0603050302020204" pitchFamily="34" charset="0"/>
              </a:rPr>
            </a:b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FD01A1A0-DF2A-4FF2-983B-85DAB3F2FB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9228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AELORTT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F5D94-9723-4F28-9327-E46CABC0812C}"/>
              </a:ext>
            </a:extLst>
          </p:cNvPr>
          <p:cNvSpPr txBox="1"/>
          <p:nvPr/>
        </p:nvSpPr>
        <p:spPr>
          <a:xfrm>
            <a:off x="3733800" y="6272934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>
            <a:extLst>
              <a:ext uri="{FF2B5EF4-FFF2-40B4-BE49-F238E27FC236}">
                <a16:creationId xmlns:a16="http://schemas.microsoft.com/office/drawing/2014/main" id="{1F9E16FE-5389-4F29-BAD0-ED7DBEBB1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05600" y="64579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4C179A-9A94-4323-8895-A29EF054C11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D38DFED8-2679-4CEC-8070-972C17E7FC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dirty="0">
                <a:latin typeface="Scramble" panose="020B0603050302020204" pitchFamily="34" charset="0"/>
              </a:rPr>
              <a:t>AELORTT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A1D29293-9FB9-4620-9165-D14E528708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72390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RETOTAL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90A692B9-9036-4828-9AE2-15C80E458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2530475"/>
            <a:ext cx="7010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(RETOTALS,  RETOTALED, RETOTA</a:t>
            </a:r>
            <a:r>
              <a:rPr lang="en-US" altLang="en-US" sz="2400" u="sng"/>
              <a:t>LL</a:t>
            </a:r>
            <a:r>
              <a:rPr lang="en-US" altLang="en-US" sz="2400"/>
              <a:t>ED, RETOTALING, RETOTA</a:t>
            </a:r>
            <a:r>
              <a:rPr lang="en-US" altLang="en-US" sz="2400" u="sng"/>
              <a:t>LL</a:t>
            </a:r>
            <a:r>
              <a:rPr lang="en-US" altLang="en-US" sz="2400"/>
              <a:t>ING)</a:t>
            </a:r>
          </a:p>
        </p:txBody>
      </p:sp>
      <p:pic>
        <p:nvPicPr>
          <p:cNvPr id="129030" name="MSj01139.wav">
            <a:hlinkClick r:id="" action="ppaction://media"/>
            <a:extLst>
              <a:ext uri="{FF2B5EF4-FFF2-40B4-BE49-F238E27FC236}">
                <a16:creationId xmlns:a16="http://schemas.microsoft.com/office/drawing/2014/main" id="{1442FF6F-7293-40EA-85A5-9FFBC19A8A3F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1" name="MSSN1139.wav">
            <a:hlinkClick r:id="" action="ppaction://media"/>
            <a:extLst>
              <a:ext uri="{FF2B5EF4-FFF2-40B4-BE49-F238E27FC236}">
                <a16:creationId xmlns:a16="http://schemas.microsoft.com/office/drawing/2014/main" id="{EFCDD99D-9793-4478-82AF-1CCC416A9C15}"/>
              </a:ext>
            </a:extLst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2" name="MSj01140.wav">
            <a:hlinkClick r:id="" action="ppaction://media"/>
            <a:extLst>
              <a:ext uri="{FF2B5EF4-FFF2-40B4-BE49-F238E27FC236}">
                <a16:creationId xmlns:a16="http://schemas.microsoft.com/office/drawing/2014/main" id="{20AC5390-7BE1-45B7-A545-39E435227CFD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033" name="RegB1139.wav">
            <a:hlinkClick r:id="" action="ppaction://media"/>
            <a:extLst>
              <a:ext uri="{FF2B5EF4-FFF2-40B4-BE49-F238E27FC236}">
                <a16:creationId xmlns:a16="http://schemas.microsoft.com/office/drawing/2014/main" id="{8F51DA13-DCD6-4FAB-B0FC-EE31B4481C86}"/>
              </a:ext>
            </a:extLst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436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11" descr="MMj03366790000[1]">
            <a:extLst>
              <a:ext uri="{FF2B5EF4-FFF2-40B4-BE49-F238E27FC236}">
                <a16:creationId xmlns:a16="http://schemas.microsoft.com/office/drawing/2014/main" id="{BC546740-3D4B-4919-8682-4D259F1868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200" y="3581400"/>
            <a:ext cx="23955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7E4CAF-0BAD-434D-860E-D44D87433D10}"/>
              </a:ext>
            </a:extLst>
          </p:cNvPr>
          <p:cNvSpPr txBox="1"/>
          <p:nvPr/>
        </p:nvSpPr>
        <p:spPr>
          <a:xfrm>
            <a:off x="8191500" y="1349376"/>
            <a:ext cx="68580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800" b="1" dirty="0">
                <a:latin typeface="+mj-lt"/>
              </a:rPr>
              <a:t>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2944B6-EDE6-43AD-A882-EC1AA7322851}"/>
              </a:ext>
            </a:extLst>
          </p:cNvPr>
          <p:cNvSpPr txBox="1"/>
          <p:nvPr/>
        </p:nvSpPr>
        <p:spPr>
          <a:xfrm>
            <a:off x="2133600" y="6234802"/>
            <a:ext cx="548640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THE PLURAL IS FROM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OLESTRA</a:t>
            </a:r>
            <a:r>
              <a:rPr lang="en-US" sz="2400" dirty="0">
                <a:latin typeface="+mj-lt"/>
              </a:rPr>
              <a:t> + 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" fill="hold"/>
                                        <p:tgtEl>
                                          <p:spTgt spid="1290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18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91" fill="hold"/>
                                        <p:tgtEl>
                                          <p:spTgt spid="1290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27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82" fill="hold"/>
                                        <p:tgtEl>
                                          <p:spTgt spid="1290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455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091" fill="hold"/>
                                        <p:tgtEl>
                                          <p:spTgt spid="1290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0"/>
                </p:tgtEl>
              </p:cMediaNode>
            </p:audio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1"/>
                </p:tgtEl>
              </p:cMediaNode>
            </p:audio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2"/>
                </p:tgtEl>
              </p:cMediaNode>
            </p:audio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033"/>
                </p:tgtEl>
              </p:cMediaNode>
            </p:audio>
          </p:childTnLst>
        </p:cTn>
      </p:par>
    </p:tnLst>
    <p:bldLst>
      <p:bldP spid="12293" grpId="0"/>
      <p:bldP spid="2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5">
            <a:extLst>
              <a:ext uri="{FF2B5EF4-FFF2-40B4-BE49-F238E27FC236}">
                <a16:creationId xmlns:a16="http://schemas.microsoft.com/office/drawing/2014/main" id="{7176D3FA-E798-41B5-863D-790122CAA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A36427-AE2E-4FFB-AE69-4387B5F8B00A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ED02A4EB-DD22-4D1B-9DED-A82857B9C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ALE</a:t>
            </a:r>
            <a:r>
              <a:rPr lang="en-US" altLang="en-US" sz="129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ROT 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D</a:t>
            </a:r>
            <a:r>
              <a:rPr lang="en-US" altLang="en-US" sz="6600">
                <a:latin typeface="Scramble" panose="020B0603050302020204" pitchFamily="34" charset="0"/>
              </a:rPr>
              <a:t> </a:t>
            </a:r>
            <a:br>
              <a:rPr lang="en-US" altLang="en-US" sz="6600">
                <a:latin typeface="Scramble" panose="020B0603050302020204" pitchFamily="34" charset="0"/>
              </a:rPr>
            </a:b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62468" name="Rectangle 3">
            <a:extLst>
              <a:ext uri="{FF2B5EF4-FFF2-40B4-BE49-F238E27FC236}">
                <a16:creationId xmlns:a16="http://schemas.microsoft.com/office/drawing/2014/main" id="{80C5FC3E-0007-4F15-87F4-C94A61102F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9228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ADELORT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A1CCD-4778-425B-9800-CC1DB11BFF68}"/>
              </a:ext>
            </a:extLst>
          </p:cNvPr>
          <p:cNvSpPr txBox="1"/>
          <p:nvPr/>
        </p:nvSpPr>
        <p:spPr>
          <a:xfrm>
            <a:off x="3733800" y="6272934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7">
            <a:extLst>
              <a:ext uri="{FF2B5EF4-FFF2-40B4-BE49-F238E27FC236}">
                <a16:creationId xmlns:a16="http://schemas.microsoft.com/office/drawing/2014/main" id="{DA43BBF5-B981-466F-8918-A2F416677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103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2AF887F-7136-40DD-ADE7-C2BFA3F08354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E194617D-D9B3-40C8-BCF5-46A954503D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67818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dirty="0">
                <a:latin typeface="Scramble" panose="020B0603050302020204" pitchFamily="34" charset="0"/>
              </a:rPr>
              <a:t>ADELORT</a:t>
            </a:r>
          </a:p>
        </p:txBody>
      </p:sp>
      <p:sp>
        <p:nvSpPr>
          <p:cNvPr id="64516" name="Rectangle 3">
            <a:extLst>
              <a:ext uri="{FF2B5EF4-FFF2-40B4-BE49-F238E27FC236}">
                <a16:creationId xmlns:a16="http://schemas.microsoft.com/office/drawing/2014/main" id="{7751983A-0DA3-4759-9CF4-169E963FB3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524000"/>
            <a:ext cx="85344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DELATOR</a:t>
            </a:r>
            <a:endParaRPr lang="en-US" altLang="en-US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6600">
                <a:latin typeface="Scramble" panose="020B0603050302020204" pitchFamily="34" charset="0"/>
              </a:rPr>
              <a:t>LEOTARD</a:t>
            </a:r>
          </a:p>
        </p:txBody>
      </p:sp>
      <p:pic>
        <p:nvPicPr>
          <p:cNvPr id="64517" name="Picture 4" descr="leotard ADELORT">
            <a:extLst>
              <a:ext uri="{FF2B5EF4-FFF2-40B4-BE49-F238E27FC236}">
                <a16:creationId xmlns:a16="http://schemas.microsoft.com/office/drawing/2014/main" id="{2C8D335B-C29A-4145-9214-F1630CF66A5D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001"/>
          <a:stretch>
            <a:fillRect/>
          </a:stretch>
        </p:blipFill>
        <p:spPr>
          <a:xfrm>
            <a:off x="7400925" y="3733800"/>
            <a:ext cx="1743075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8" name="Text Box 6">
            <a:extLst>
              <a:ext uri="{FF2B5EF4-FFF2-40B4-BE49-F238E27FC236}">
                <a16:creationId xmlns:a16="http://schemas.microsoft.com/office/drawing/2014/main" id="{660DFF15-9EA3-4287-8A09-44FF2AC93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733800"/>
            <a:ext cx="47244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DELATOR</a:t>
            </a:r>
            <a:r>
              <a:rPr lang="en-US" altLang="en-US" sz="2000"/>
              <a:t>: </a:t>
            </a:r>
            <a:r>
              <a:rPr lang="en-US" altLang="en-US" sz="2400"/>
              <a:t>ONE WHO </a:t>
            </a:r>
            <a:r>
              <a:rPr lang="en-US" altLang="en-US" sz="2400" u="sng"/>
              <a:t>ACCUSES</a:t>
            </a:r>
            <a:r>
              <a:rPr lang="en-US" altLang="en-US" sz="2400"/>
              <a:t> OR </a:t>
            </a:r>
            <a:r>
              <a:rPr lang="en-US" altLang="en-US" sz="2400" u="sng"/>
              <a:t>DELATES</a:t>
            </a:r>
            <a:r>
              <a:rPr lang="en-US" altLang="en-US" sz="2400"/>
              <a:t>, OR DID </a:t>
            </a:r>
            <a:r>
              <a:rPr lang="en-US" altLang="en-US" sz="2400" u="sng"/>
              <a:t>DELATE</a:t>
            </a:r>
            <a:r>
              <a:rPr lang="en-US" altLang="en-US" sz="2400"/>
              <a:t>,  HAS BEEN </a:t>
            </a:r>
            <a:r>
              <a:rPr lang="en-US" altLang="en-US" sz="2400" u="sng"/>
              <a:t>DELATING</a:t>
            </a:r>
            <a:r>
              <a:rPr lang="en-US" altLang="en-US" sz="2400"/>
              <a:t>, OR EVEN ONCE </a:t>
            </a:r>
            <a:r>
              <a:rPr lang="en-US" altLang="en-US" sz="2400" u="sng"/>
              <a:t>DELATED</a:t>
            </a:r>
            <a:r>
              <a:rPr lang="en-US" altLang="en-US" sz="2400"/>
              <a:t>, OR WAS EVER INVOLVED IN ONE OR MORE </a:t>
            </a:r>
            <a:r>
              <a:rPr lang="en-US" altLang="en-US" sz="2400" u="sng"/>
              <a:t>DELATION</a:t>
            </a:r>
            <a:r>
              <a:rPr lang="en-US" altLang="en-US" sz="2400"/>
              <a:t>(S).</a:t>
            </a:r>
          </a:p>
        </p:txBody>
      </p:sp>
      <p:pic>
        <p:nvPicPr>
          <p:cNvPr id="64519" name="Picture 9" descr="man-accusing-woman">
            <a:extLst>
              <a:ext uri="{FF2B5EF4-FFF2-40B4-BE49-F238E27FC236}">
                <a16:creationId xmlns:a16="http://schemas.microsoft.com/office/drawing/2014/main" id="{99880917-F182-4666-A2EE-532A615B9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733800"/>
            <a:ext cx="2057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23" name="Text Box 11">
            <a:extLst>
              <a:ext uri="{FF2B5EF4-FFF2-40B4-BE49-F238E27FC236}">
                <a16:creationId xmlns:a16="http://schemas.microsoft.com/office/drawing/2014/main" id="{9E8CAA74-2CCB-4C92-9D4A-069A75B35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371600"/>
            <a:ext cx="1295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/>
              <a:t>S</a:t>
            </a:r>
          </a:p>
        </p:txBody>
      </p:sp>
      <p:sp>
        <p:nvSpPr>
          <p:cNvPr id="243724" name="Text Box 12">
            <a:extLst>
              <a:ext uri="{FF2B5EF4-FFF2-40B4-BE49-F238E27FC236}">
                <a16:creationId xmlns:a16="http://schemas.microsoft.com/office/drawing/2014/main" id="{EAA684FC-FCA4-45B1-BC8F-1FCEAC81E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2522538"/>
            <a:ext cx="12954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/>
              <a:t>S</a:t>
            </a:r>
          </a:p>
        </p:txBody>
      </p:sp>
      <p:sp>
        <p:nvSpPr>
          <p:cNvPr id="32778" name="Text Box 13">
            <a:extLst>
              <a:ext uri="{FF2B5EF4-FFF2-40B4-BE49-F238E27FC236}">
                <a16:creationId xmlns:a16="http://schemas.microsoft.com/office/drawing/2014/main" id="{4A53F680-11C5-4F58-A6CB-A2093F286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" y="6383338"/>
            <a:ext cx="400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THE PLURALS ANAGRAM: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23566-E2CA-4FA6-B66A-D0A04E49510A}"/>
              </a:ext>
            </a:extLst>
          </p:cNvPr>
          <p:cNvSpPr txBox="1"/>
          <p:nvPr/>
        </p:nvSpPr>
        <p:spPr>
          <a:xfrm>
            <a:off x="3886200" y="6324600"/>
            <a:ext cx="5410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400" dirty="0">
                <a:latin typeface="+mj-lt"/>
              </a:rPr>
              <a:t>[</a:t>
            </a:r>
            <a:r>
              <a:rPr lang="en-US" sz="2400" b="1" dirty="0">
                <a:latin typeface="+mj-lt"/>
              </a:rPr>
              <a:t>LODESTAR</a:t>
            </a:r>
            <a:r>
              <a:rPr lang="en-US" sz="2400" dirty="0">
                <a:latin typeface="+mj-lt"/>
              </a:rPr>
              <a:t>] FROM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OLESTRA</a:t>
            </a:r>
            <a:r>
              <a:rPr lang="en-US" sz="2400" dirty="0">
                <a:latin typeface="+mj-lt"/>
              </a:rPr>
              <a:t> + 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CF1110-3B7A-5E6A-2C9D-6DE5E952A9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20" y="37882"/>
            <a:ext cx="591966" cy="646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23" grpId="0"/>
      <p:bldP spid="243724" grpId="0"/>
      <p:bldP spid="32778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5">
            <a:extLst>
              <a:ext uri="{FF2B5EF4-FFF2-40B4-BE49-F238E27FC236}">
                <a16:creationId xmlns:a16="http://schemas.microsoft.com/office/drawing/2014/main" id="{52BDC47C-31A9-4BC0-96BC-E72685BBE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738D0AA-B795-4D7C-87BB-E69182500D4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66563" name="Rectangle 2">
            <a:extLst>
              <a:ext uri="{FF2B5EF4-FFF2-40B4-BE49-F238E27FC236}">
                <a16:creationId xmlns:a16="http://schemas.microsoft.com/office/drawing/2014/main" id="{8FBE384C-9F15-46E1-973C-93B82C732D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ALE</a:t>
            </a:r>
            <a:r>
              <a:rPr lang="en-US" altLang="en-US" sz="129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ROT</a:t>
            </a:r>
          </a:p>
        </p:txBody>
      </p:sp>
      <p:sp>
        <p:nvSpPr>
          <p:cNvPr id="66564" name="Rectangle 3">
            <a:extLst>
              <a:ext uri="{FF2B5EF4-FFF2-40B4-BE49-F238E27FC236}">
                <a16:creationId xmlns:a16="http://schemas.microsoft.com/office/drawing/2014/main" id="{D7551147-3749-45A1-B173-0E901D38E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dirty="0"/>
              <a:t>THAT’S IT! BINGOS WORTH REVIEWING:</a:t>
            </a:r>
          </a:p>
        </p:txBody>
      </p:sp>
      <p:sp>
        <p:nvSpPr>
          <p:cNvPr id="66565" name="Text Box 4">
            <a:extLst>
              <a:ext uri="{FF2B5EF4-FFF2-40B4-BE49-F238E27FC236}">
                <a16:creationId xmlns:a16="http://schemas.microsoft.com/office/drawing/2014/main" id="{866B663F-5AB9-4468-AE3B-02880F979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867562"/>
            <a:ext cx="89916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Scramble" panose="020B0603050302020204" pitchFamily="34" charset="0"/>
              </a:rPr>
              <a:t>PROLATE  TORULAE</a:t>
            </a:r>
          </a:p>
          <a:p>
            <a:pPr eaLnBrk="1" hangingPunct="1">
              <a:spcBef>
                <a:spcPct val="50000"/>
              </a:spcBef>
              <a:buNone/>
            </a:pPr>
            <a:r>
              <a:rPr lang="en-US" altLang="en-US" sz="4000" dirty="0">
                <a:latin typeface="Scramble" panose="020B0603050302020204" pitchFamily="34" charset="0"/>
              </a:rPr>
              <a:t>DELATOR  CROTALE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Scramble" panose="020B0603050302020204" pitchFamily="34" charset="0"/>
              </a:rPr>
              <a:t>RETABLO  FLOREAT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5">
            <a:extLst>
              <a:ext uri="{FF2B5EF4-FFF2-40B4-BE49-F238E27FC236}">
                <a16:creationId xmlns:a16="http://schemas.microsoft.com/office/drawing/2014/main" id="{C16FA62D-423E-4328-9748-FFFA27DF8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C70B18-875C-438E-9E4E-9F32DC4196B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467DE624-195E-40F4-A33C-BECB0E5743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28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ALE</a:t>
            </a:r>
            <a:r>
              <a:rPr lang="en-US" altLang="en-US" sz="129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ROT</a:t>
            </a:r>
          </a:p>
        </p:txBody>
      </p:sp>
      <p:sp>
        <p:nvSpPr>
          <p:cNvPr id="70660" name="Rectangle 3">
            <a:extLst>
              <a:ext uri="{FF2B5EF4-FFF2-40B4-BE49-F238E27FC236}">
                <a16:creationId xmlns:a16="http://schemas.microsoft.com/office/drawing/2014/main" id="{66F28C1F-B2EE-4926-9530-E8BC36990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3564731"/>
            <a:ext cx="7620000" cy="20875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400"/>
              <a:t>		WHAT WAS THAT MNEMONIC PHRASE?</a:t>
            </a:r>
          </a:p>
        </p:txBody>
      </p:sp>
      <p:pic>
        <p:nvPicPr>
          <p:cNvPr id="2" name="DA123866.wav">
            <a:hlinkClick r:id="" action="ppaction://media"/>
            <a:extLst>
              <a:ext uri="{FF2B5EF4-FFF2-40B4-BE49-F238E27FC236}">
                <a16:creationId xmlns:a16="http://schemas.microsoft.com/office/drawing/2014/main" id="{6702711B-0AD2-5461-389F-D60DD37EB0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6524625"/>
            <a:ext cx="3206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>
            <a:extLst>
              <a:ext uri="{FF2B5EF4-FFF2-40B4-BE49-F238E27FC236}">
                <a16:creationId xmlns:a16="http://schemas.microsoft.com/office/drawing/2014/main" id="{CDEBAE7E-5156-4222-A00B-6E656F4D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5000" y="65341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EC53CD-CF12-45FD-AA0E-6EB131737C1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B1F1DEF7-5A4D-4BE6-B1F7-8570D6FFA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ALE</a:t>
            </a:r>
            <a:r>
              <a:rPr lang="en-US" altLang="en-US" sz="129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ROT</a:t>
            </a:r>
          </a:p>
        </p:txBody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D2FEF82E-5EC4-40AE-BCC8-4E34A1784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1447800"/>
            <a:ext cx="6781800" cy="173181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dirty="0"/>
              <a:t>GUV CHUGS CUPFUL,   	BLURTS “DUH!”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DC4A7-CA65-4E5C-95D9-57A3B153AF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0" y="3211625"/>
            <a:ext cx="4191000" cy="30423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7B2A53-2E68-4150-B98D-B2631DF743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4904" y="3179615"/>
            <a:ext cx="4233839" cy="3106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F1C5FD-2183-4619-85DC-994759AF67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32" b="98701" l="1835" r="96789">
                        <a14:foregroundMark x1="10092" y1="14719" x2="58257" y2="10823"/>
                        <a14:foregroundMark x1="58257" y1="10823" x2="61468" y2="10823"/>
                        <a14:foregroundMark x1="32569" y1="3896" x2="56881" y2="4329"/>
                        <a14:foregroundMark x1="6422" y1="20779" x2="8257" y2="15584"/>
                        <a14:foregroundMark x1="1835" y1="19048" x2="1835" y2="19048"/>
                        <a14:foregroundMark x1="47248" y1="94372" x2="53670" y2="19913"/>
                        <a14:foregroundMark x1="16055" y1="79221" x2="18349" y2="25974"/>
                        <a14:foregroundMark x1="70183" y1="61039" x2="82569" y2="55411"/>
                        <a14:foregroundMark x1="82569" y1="55411" x2="92202" y2="46753"/>
                        <a14:foregroundMark x1="92202" y1="46753" x2="88073" y2="34632"/>
                        <a14:foregroundMark x1="88073" y1="34632" x2="68349" y2="31602"/>
                        <a14:foregroundMark x1="96789" y1="50216" x2="96789" y2="50216"/>
                        <a14:foregroundMark x1="47248" y1="99134" x2="47248" y2="99134"/>
                        <a14:foregroundMark x1="39450" y1="1732" x2="39450" y2="1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5508071"/>
            <a:ext cx="914400" cy="9689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D06CC0-9237-4994-9901-5DFB091F95A3}"/>
              </a:ext>
            </a:extLst>
          </p:cNvPr>
          <p:cNvSpPr txBox="1"/>
          <p:nvPr/>
        </p:nvSpPr>
        <p:spPr>
          <a:xfrm>
            <a:off x="2339240" y="5846801"/>
            <a:ext cx="78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ALE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901C627-11A0-441D-AAB5-59095D10C85F}"/>
              </a:ext>
            </a:extLst>
          </p:cNvPr>
          <p:cNvSpPr/>
          <p:nvPr/>
        </p:nvSpPr>
        <p:spPr>
          <a:xfrm rot="19357758" flipH="1">
            <a:off x="3334884" y="3361421"/>
            <a:ext cx="1219200" cy="11065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E7DA27-220B-40A0-B0B8-9FE4FD5EF6B7}"/>
              </a:ext>
            </a:extLst>
          </p:cNvPr>
          <p:cNvSpPr txBox="1"/>
          <p:nvPr/>
        </p:nvSpPr>
        <p:spPr>
          <a:xfrm rot="21028004">
            <a:off x="3403092" y="3592661"/>
            <a:ext cx="11334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DUH!</a:t>
            </a:r>
          </a:p>
        </p:txBody>
      </p:sp>
    </p:spTree>
    <p:extLst>
      <p:ext uri="{BB962C8B-B14F-4D97-AF65-F5344CB8AC3E}">
        <p14:creationId xmlns:p14="http://schemas.microsoft.com/office/powerpoint/2010/main" val="110054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>
            <a:extLst>
              <a:ext uri="{FF2B5EF4-FFF2-40B4-BE49-F238E27FC236}">
                <a16:creationId xmlns:a16="http://schemas.microsoft.com/office/drawing/2014/main" id="{8FFA0EB4-94E6-434F-8001-BBCA6B521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5DF3BD-D8DE-46DA-AB50-E70B724F9FE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40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F70E482-1150-4592-A848-5BCE0C4E02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 dirty="0">
                <a:latin typeface="Scramble" panose="020B0603050302020204" pitchFamily="34" charset="0"/>
              </a:rPr>
              <a:t>ALE</a:t>
            </a:r>
            <a:r>
              <a:rPr lang="en-US" altLang="en-US" sz="12900" dirty="0"/>
              <a:t>-</a:t>
            </a:r>
            <a:r>
              <a:rPr lang="en-US" altLang="en-US" sz="7200" dirty="0">
                <a:latin typeface="Scramble" panose="020B0603050302020204" pitchFamily="34" charset="0"/>
              </a:rPr>
              <a:t>ROT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77F27B-7FD7-4530-AA2B-F29C044A0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757218"/>
            <a:ext cx="8724900" cy="446722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AE44A-08D4-19C1-26B7-7C595E4C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1D950-B503-92BA-FA7F-90BA6A252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47637"/>
            <a:ext cx="5353050" cy="5567363"/>
          </a:xfrm>
          <a:prstGeom prst="rect">
            <a:avLst/>
          </a:prstGeom>
        </p:spPr>
      </p:pic>
      <p:sp>
        <p:nvSpPr>
          <p:cNvPr id="60418" name="Slide Number Placeholder 1">
            <a:extLst>
              <a:ext uri="{FF2B5EF4-FFF2-40B4-BE49-F238E27FC236}">
                <a16:creationId xmlns:a16="http://schemas.microsoft.com/office/drawing/2014/main" id="{4DA579B9-9B39-6B2F-8271-E6945CC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177" y="63436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232DB1BF-CE73-42B7-A20F-9866E3381E82}" type="slidenum">
              <a:rPr lang="en-US" altLang="en-US">
                <a:latin typeface="Arial" panose="020B0604020202020204" pitchFamily="34" charset="0"/>
              </a:rPr>
              <a:pPr/>
              <a:t>38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82266-978D-4153-75D4-9B63914D3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908">
            <a:off x="292265" y="1827987"/>
            <a:ext cx="2371725" cy="1924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3E3E4E-75B9-40D7-BCB7-6D350CE25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818" y="3575844"/>
            <a:ext cx="1391152" cy="1114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0B105-B267-24C5-263B-66A42FE3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71" y="6243275"/>
            <a:ext cx="210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 dirty="0">
                <a:latin typeface="Brush Script MT" panose="03060802040406070304" pitchFamily="66" charset="0"/>
                <a:ea typeface="MS PGothic" panose="020B0600070205080204" pitchFamily="34" charset="-128"/>
              </a:rPr>
              <a:t>“Hey, Bill…”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8F035-4EEA-3676-E284-067F98807CA5}"/>
              </a:ext>
            </a:extLst>
          </p:cNvPr>
          <p:cNvSpPr txBox="1"/>
          <p:nvPr/>
        </p:nvSpPr>
        <p:spPr>
          <a:xfrm>
            <a:off x="116531" y="5834132"/>
            <a:ext cx="8905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suggestions or requests for additional PowerPoint slide shows to:</a:t>
            </a:r>
            <a:r>
              <a:rPr lang="en-US" sz="2000" b="1" i="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en-US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williamrsnoddy@gmail.com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99B15-CFCC-8337-18B9-F12DE8D7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611" y="28505"/>
            <a:ext cx="609600" cy="609600"/>
          </a:xfrm>
          <a:prstGeom prst="ellipse">
            <a:avLst/>
          </a:prstGeom>
          <a:noFill/>
          <a:ln w="57150" algn="ctr">
            <a:solidFill>
              <a:srgbClr val="0B83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B2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5">
            <a:extLst>
              <a:ext uri="{FF2B5EF4-FFF2-40B4-BE49-F238E27FC236}">
                <a16:creationId xmlns:a16="http://schemas.microsoft.com/office/drawing/2014/main" id="{8FFA0EB4-94E6-434F-8001-BBCA6B521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5DF3BD-D8DE-46DA-AB50-E70B724F9FE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400"/>
          </a:p>
        </p:txBody>
      </p:sp>
      <p:sp>
        <p:nvSpPr>
          <p:cNvPr id="74755" name="Rectangle 2">
            <a:extLst>
              <a:ext uri="{FF2B5EF4-FFF2-40B4-BE49-F238E27FC236}">
                <a16:creationId xmlns:a16="http://schemas.microsoft.com/office/drawing/2014/main" id="{C3B68A92-D25C-45CF-ABAE-A6A5105B16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5400" dirty="0"/>
              <a:t>DUH END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E3F740-3328-4B11-AAFB-9BBFF66C7F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066" y="3387436"/>
            <a:ext cx="3793067" cy="2133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DCA8F5-AE1D-4B40-86EE-5DF7D0631008}"/>
              </a:ext>
            </a:extLst>
          </p:cNvPr>
          <p:cNvSpPr/>
          <p:nvPr/>
        </p:nvSpPr>
        <p:spPr>
          <a:xfrm rot="5400000">
            <a:off x="4069224" y="4927184"/>
            <a:ext cx="216740" cy="277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D14FF4-B043-4EF6-B422-6F3A89E4C032}"/>
              </a:ext>
            </a:extLst>
          </p:cNvPr>
          <p:cNvSpPr txBox="1"/>
          <p:nvPr/>
        </p:nvSpPr>
        <p:spPr>
          <a:xfrm>
            <a:off x="3935588" y="4900862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+mj-lt"/>
              </a:rPr>
              <a:t>GUV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6C7232-F64F-4286-B267-F239E432BC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6469" y="3328662"/>
            <a:ext cx="4002040" cy="225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0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C4821656-88A7-48FD-AB27-8ED94D902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19B21C-EEEA-4DD3-8885-BBCE05EB571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594742E1-353F-4BFF-9189-FF355F95B0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2819400"/>
            <a:ext cx="6400800" cy="175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/>
              <a:t>      WHAT BINGO STEM </a:t>
            </a:r>
          </a:p>
          <a:p>
            <a:pPr eaLnBrk="1" hangingPunct="1">
              <a:buFontTx/>
              <a:buNone/>
            </a:pPr>
            <a:r>
              <a:rPr lang="en-US" altLang="en-US" sz="3600"/>
              <a:t>	     CAN BE CREATED </a:t>
            </a:r>
          </a:p>
          <a:p>
            <a:pPr eaLnBrk="1" hangingPunct="1">
              <a:buFontTx/>
              <a:buNone/>
            </a:pPr>
            <a:r>
              <a:rPr lang="en-US" altLang="en-US" sz="3600"/>
              <a:t> FROM THIS ALPHAGRAM?</a:t>
            </a:r>
          </a:p>
        </p:txBody>
      </p:sp>
      <p:pic>
        <p:nvPicPr>
          <p:cNvPr id="2" name="tile bag shuffle.wav">
            <a:hlinkClick r:id="" action="ppaction://media"/>
            <a:extLst>
              <a:ext uri="{FF2B5EF4-FFF2-40B4-BE49-F238E27FC236}">
                <a16:creationId xmlns:a16="http://schemas.microsoft.com/office/drawing/2014/main" id="{C8B9029E-E090-4AD7-9C68-E4F04AB8E577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657975"/>
            <a:ext cx="200025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EE222862-6647-4A62-A4DB-8994AF414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0668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7200" kern="0">
                <a:latin typeface="Scramble" panose="020B0603050302020204" pitchFamily="34" charset="0"/>
              </a:rPr>
              <a:t>AELORT</a:t>
            </a:r>
            <a:endParaRPr lang="en-US" altLang="en-US" sz="7200" kern="0" dirty="0">
              <a:latin typeface="Scramble" panose="020B06030503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>
            <a:extLst>
              <a:ext uri="{FF2B5EF4-FFF2-40B4-BE49-F238E27FC236}">
                <a16:creationId xmlns:a16="http://schemas.microsoft.com/office/drawing/2014/main" id="{76D510E2-7980-44BC-99D6-B55428119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6E7209-4DD9-4BDD-956D-6B526108165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4956B14-E48A-441E-86DA-EC661B6046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6000">
                <a:latin typeface="Scramble" panose="020B0603050302020204" pitchFamily="34" charset="0"/>
              </a:rPr>
              <a:t>AELORT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183542DE-F51F-4E3E-8570-E50D1F016E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57300" y="1003446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ALE</a:t>
            </a:r>
            <a:r>
              <a:rPr lang="en-US" altLang="en-US" sz="12400" dirty="0"/>
              <a:t>-</a:t>
            </a:r>
            <a:r>
              <a:rPr lang="en-US" altLang="en-US" sz="7200" dirty="0">
                <a:latin typeface="Scramble" panose="020B0603050302020204" pitchFamily="34" charset="0"/>
              </a:rPr>
              <a:t>ROT</a:t>
            </a:r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8242DA04-4696-4518-9436-A83D6B14E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7174" name="Text Box 5">
            <a:extLst>
              <a:ext uri="{FF2B5EF4-FFF2-40B4-BE49-F238E27FC236}">
                <a16:creationId xmlns:a16="http://schemas.microsoft.com/office/drawing/2014/main" id="{2F339C44-5785-4F96-87E2-5A3598691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826000"/>
            <a:ext cx="86106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	THERE ARE STILL NO GOOD WORDS    	     FROM THIS ALPHAGRAM, AND </a:t>
            </a:r>
            <a:r>
              <a:rPr lang="en-US" altLang="en-US" b="1"/>
              <a:t> 	  	  ALE-ROT</a:t>
            </a:r>
            <a:r>
              <a:rPr lang="en-US" altLang="en-US"/>
              <a:t> SERVES AS THE STEM!</a:t>
            </a:r>
          </a:p>
        </p:txBody>
      </p:sp>
      <p:pic>
        <p:nvPicPr>
          <p:cNvPr id="7175" name="Picture 7" descr="B000BL99LO">
            <a:extLst>
              <a:ext uri="{FF2B5EF4-FFF2-40B4-BE49-F238E27FC236}">
                <a16:creationId xmlns:a16="http://schemas.microsoft.com/office/drawing/2014/main" id="{D26C4E17-FC6E-4A12-963C-2269EA646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500" y="2971800"/>
            <a:ext cx="18669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3D8908-2ED9-4C6C-9D11-E3B50C2D1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073" y="103622"/>
            <a:ext cx="533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>
            <a:extLst>
              <a:ext uri="{FF2B5EF4-FFF2-40B4-BE49-F238E27FC236}">
                <a16:creationId xmlns:a16="http://schemas.microsoft.com/office/drawing/2014/main" id="{FFC58608-EDEC-4469-93F9-203D9C577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BA0135-6648-40FF-A42C-CD0027BD8BB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CD61118-F794-44BF-8E9E-6A78DC1A83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ALE</a:t>
            </a:r>
            <a:r>
              <a:rPr lang="en-US" altLang="en-US" sz="129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ROT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BFA9318A-DC7B-4E9C-BEBD-EC57BC244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8956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000"/>
              <a:t>     WHAT MNEMONIC PHRASE       	    CAN WE ASSOCIATE             	WITH THIS BINGO STEM?</a:t>
            </a:r>
          </a:p>
        </p:txBody>
      </p:sp>
      <p:pic>
        <p:nvPicPr>
          <p:cNvPr id="2" name="jeopardy theme.wav">
            <a:hlinkClick r:id="" action="ppaction://media"/>
            <a:extLst>
              <a:ext uri="{FF2B5EF4-FFF2-40B4-BE49-F238E27FC236}">
                <a16:creationId xmlns:a16="http://schemas.microsoft.com/office/drawing/2014/main" id="{48044891-D470-4860-BC99-A6A0B067B1E6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619875"/>
            <a:ext cx="23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5">
            <a:extLst>
              <a:ext uri="{FF2B5EF4-FFF2-40B4-BE49-F238E27FC236}">
                <a16:creationId xmlns:a16="http://schemas.microsoft.com/office/drawing/2014/main" id="{CDEBAE7E-5156-4222-A00B-6E656F4D5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85000" y="65341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EC53CD-CF12-45FD-AA0E-6EB131737C1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72707" name="Rectangle 2">
            <a:extLst>
              <a:ext uri="{FF2B5EF4-FFF2-40B4-BE49-F238E27FC236}">
                <a16:creationId xmlns:a16="http://schemas.microsoft.com/office/drawing/2014/main" id="{B1F1DEF7-5A4D-4BE6-B1F7-8570D6FFAF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ALE</a:t>
            </a:r>
            <a:r>
              <a:rPr lang="en-US" altLang="en-US" sz="129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ROT</a:t>
            </a:r>
          </a:p>
        </p:txBody>
      </p:sp>
      <p:sp>
        <p:nvSpPr>
          <p:cNvPr id="72708" name="Rectangle 3">
            <a:extLst>
              <a:ext uri="{FF2B5EF4-FFF2-40B4-BE49-F238E27FC236}">
                <a16:creationId xmlns:a16="http://schemas.microsoft.com/office/drawing/2014/main" id="{D2FEF82E-5EC4-40AE-BCC8-4E34A17843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71600" y="1447800"/>
            <a:ext cx="6781800" cy="173181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dirty="0"/>
              <a:t>GUV CHUGS CUPFUL,   	BLURTS “DUH!”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3DC4A7-CA65-4E5C-95D9-57A3B153AF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0" y="3211625"/>
            <a:ext cx="4191000" cy="30423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7B2A53-2E68-4150-B98D-B2631DF743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64904" y="3179615"/>
            <a:ext cx="4233839" cy="31063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F1C5FD-2183-4619-85DC-994759AF673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32" b="98701" l="1835" r="96789">
                        <a14:foregroundMark x1="10092" y1="14719" x2="58257" y2="10823"/>
                        <a14:foregroundMark x1="58257" y1="10823" x2="61468" y2="10823"/>
                        <a14:foregroundMark x1="32569" y1="3896" x2="56881" y2="4329"/>
                        <a14:foregroundMark x1="6422" y1="20779" x2="8257" y2="15584"/>
                        <a14:foregroundMark x1="1835" y1="19048" x2="1835" y2="19048"/>
                        <a14:foregroundMark x1="47248" y1="94372" x2="53670" y2="19913"/>
                        <a14:foregroundMark x1="16055" y1="79221" x2="18349" y2="25974"/>
                        <a14:foregroundMark x1="70183" y1="61039" x2="82569" y2="55411"/>
                        <a14:foregroundMark x1="82569" y1="55411" x2="92202" y2="46753"/>
                        <a14:foregroundMark x1="92202" y1="46753" x2="88073" y2="34632"/>
                        <a14:foregroundMark x1="88073" y1="34632" x2="68349" y2="31602"/>
                        <a14:foregroundMark x1="96789" y1="50216" x2="96789" y2="50216"/>
                        <a14:foregroundMark x1="47248" y1="99134" x2="47248" y2="99134"/>
                        <a14:foregroundMark x1="39450" y1="1732" x2="39450" y2="17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5508071"/>
            <a:ext cx="914400" cy="9689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D06CC0-9237-4994-9901-5DFB091F95A3}"/>
              </a:ext>
            </a:extLst>
          </p:cNvPr>
          <p:cNvSpPr txBox="1"/>
          <p:nvPr/>
        </p:nvSpPr>
        <p:spPr>
          <a:xfrm>
            <a:off x="2339240" y="5846801"/>
            <a:ext cx="784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ALE</a:t>
            </a:r>
          </a:p>
        </p:txBody>
      </p:sp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6901C627-11A0-441D-AAB5-59095D10C85F}"/>
              </a:ext>
            </a:extLst>
          </p:cNvPr>
          <p:cNvSpPr/>
          <p:nvPr/>
        </p:nvSpPr>
        <p:spPr>
          <a:xfrm rot="19357758" flipH="1">
            <a:off x="3334884" y="3361421"/>
            <a:ext cx="1219200" cy="110654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E7DA27-220B-40A0-B0B8-9FE4FD5EF6B7}"/>
              </a:ext>
            </a:extLst>
          </p:cNvPr>
          <p:cNvSpPr txBox="1"/>
          <p:nvPr/>
        </p:nvSpPr>
        <p:spPr>
          <a:xfrm rot="21028004">
            <a:off x="3403092" y="3592661"/>
            <a:ext cx="11334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j-lt"/>
              </a:rPr>
              <a:t>DUH!</a:t>
            </a:r>
          </a:p>
        </p:txBody>
      </p:sp>
    </p:spTree>
    <p:extLst>
      <p:ext uri="{BB962C8B-B14F-4D97-AF65-F5344CB8AC3E}">
        <p14:creationId xmlns:p14="http://schemas.microsoft.com/office/powerpoint/2010/main" val="276397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>
            <a:extLst>
              <a:ext uri="{FF2B5EF4-FFF2-40B4-BE49-F238E27FC236}">
                <a16:creationId xmlns:a16="http://schemas.microsoft.com/office/drawing/2014/main" id="{1D010A07-D6D8-4F25-B1BF-F6A2008D1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EA0686-61F4-4A2D-BE6D-31F261526E3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4D58F0A1-7050-411A-A30B-41CC90A4DD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533400"/>
            <a:ext cx="9067800" cy="3581400"/>
          </a:xfrm>
        </p:spPr>
        <p:txBody>
          <a:bodyPr/>
          <a:lstStyle/>
          <a:p>
            <a:pPr eaLnBrk="1" hangingPunct="1"/>
            <a:r>
              <a:rPr lang="en-US" altLang="en-US" sz="7200">
                <a:latin typeface="Scramble" panose="020B0603050302020204" pitchFamily="34" charset="0"/>
              </a:rPr>
              <a:t>ALE</a:t>
            </a:r>
            <a:r>
              <a:rPr lang="en-US" altLang="en-US" sz="12900"/>
              <a:t>-</a:t>
            </a:r>
            <a:r>
              <a:rPr lang="en-US" altLang="en-US" sz="7200">
                <a:latin typeface="Scramble" panose="020B0603050302020204" pitchFamily="34" charset="0"/>
              </a:rPr>
              <a:t>ROT </a:t>
            </a:r>
            <a:br>
              <a:rPr lang="en-US" altLang="en-US" sz="7200">
                <a:latin typeface="Scramble" panose="020B0603050302020204" pitchFamily="34" charset="0"/>
              </a:rPr>
            </a:br>
            <a:r>
              <a:rPr lang="en-US" altLang="en-US" sz="7200">
                <a:latin typeface="Scramble" panose="020B0603050302020204" pitchFamily="34" charset="0"/>
              </a:rPr>
              <a:t>G</a:t>
            </a:r>
            <a:r>
              <a:rPr lang="en-US" altLang="en-US" sz="6600">
                <a:latin typeface="Scramble" panose="020B0603050302020204" pitchFamily="34" charset="0"/>
              </a:rPr>
              <a:t> </a:t>
            </a:r>
            <a:br>
              <a:rPr lang="en-US" altLang="en-US" sz="6600">
                <a:latin typeface="Scramble" panose="020B0603050302020204" pitchFamily="34" charset="0"/>
              </a:rPr>
            </a:br>
            <a:endParaRPr lang="en-US" altLang="en-US" sz="6600">
              <a:latin typeface="Scramble" panose="020B0603050302020204" pitchFamily="34" charset="0"/>
            </a:endParaRPr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C826FF4-AFAD-48CF-AA88-324006BEB9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922838"/>
            <a:ext cx="9144000" cy="452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7200" dirty="0">
                <a:latin typeface="Scramble" panose="020B0603050302020204" pitchFamily="34" charset="0"/>
              </a:rPr>
              <a:t>AEGLORT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B1AD9-C061-4CEB-B6DB-DEAD6962E3F5}"/>
              </a:ext>
            </a:extLst>
          </p:cNvPr>
          <p:cNvSpPr txBox="1"/>
          <p:nvPr/>
        </p:nvSpPr>
        <p:spPr>
          <a:xfrm>
            <a:off x="3733800" y="6272934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>
            <a:extLst>
              <a:ext uri="{FF2B5EF4-FFF2-40B4-BE49-F238E27FC236}">
                <a16:creationId xmlns:a16="http://schemas.microsoft.com/office/drawing/2014/main" id="{EC91E49F-9B2C-4CBE-AAC0-D89C58D90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60A26E-B6A2-4CAB-94D5-C097CD4680C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3AF24812-0263-44BC-8E5B-CB70DDC42C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400" dirty="0">
                <a:latin typeface="Scramble" panose="020B0603050302020204" pitchFamily="34" charset="0"/>
              </a:rPr>
              <a:t>AEGLORT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9064C80D-0FFC-4CD9-94B5-50EB0C6E45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914400"/>
            <a:ext cx="7391400" cy="4525963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altLang="en-US" sz="6600" dirty="0">
                <a:latin typeface="Scramble" panose="020B0603050302020204" pitchFamily="34" charset="0"/>
              </a:rPr>
              <a:t>GLOATER</a:t>
            </a:r>
          </a:p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altLang="en-US" sz="6600" dirty="0">
                <a:latin typeface="Scramble" panose="020B0603050302020204" pitchFamily="34" charset="0"/>
              </a:rPr>
              <a:t>LEGATOR</a:t>
            </a:r>
          </a:p>
        </p:txBody>
      </p:sp>
      <p:sp>
        <p:nvSpPr>
          <p:cNvPr id="144388" name="Text Box 4">
            <a:extLst>
              <a:ext uri="{FF2B5EF4-FFF2-40B4-BE49-F238E27FC236}">
                <a16:creationId xmlns:a16="http://schemas.microsoft.com/office/drawing/2014/main" id="{E59F8791-57B0-4862-A24C-576CB78AC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914400"/>
            <a:ext cx="1295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/>
              <a:t>S</a:t>
            </a:r>
          </a:p>
        </p:txBody>
      </p:sp>
      <p:sp>
        <p:nvSpPr>
          <p:cNvPr id="144389" name="Text Box 5">
            <a:extLst>
              <a:ext uri="{FF2B5EF4-FFF2-40B4-BE49-F238E27FC236}">
                <a16:creationId xmlns:a16="http://schemas.microsoft.com/office/drawing/2014/main" id="{F93BB95E-D272-40B3-8539-6D875731D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1981200"/>
            <a:ext cx="1295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/>
              <a:t>S</a:t>
            </a:r>
          </a:p>
        </p:txBody>
      </p:sp>
      <p:sp>
        <p:nvSpPr>
          <p:cNvPr id="15367" name="Text Box 6">
            <a:extLst>
              <a:ext uri="{FF2B5EF4-FFF2-40B4-BE49-F238E27FC236}">
                <a16:creationId xmlns:a16="http://schemas.microsoft.com/office/drawing/2014/main" id="{179DCC8C-875A-4854-8870-1E8DE3361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0" y="2876551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u="sng" dirty="0"/>
              <a:t>LEGATOR</a:t>
            </a:r>
            <a:r>
              <a:rPr lang="en-US" altLang="en-US" dirty="0"/>
              <a:t>: ONE WHO </a:t>
            </a:r>
            <a:r>
              <a:rPr lang="en-US" altLang="en-US" u="sng" dirty="0"/>
              <a:t>LEGATES</a:t>
            </a:r>
            <a:r>
              <a:rPr lang="en-US" altLang="en-US" dirty="0"/>
              <a:t>, BEQUEATHS, GRANTS BY TESTAMENT</a:t>
            </a:r>
          </a:p>
        </p:txBody>
      </p:sp>
      <p:pic>
        <p:nvPicPr>
          <p:cNvPr id="15368" name="Picture 12" descr="daddysdyin">
            <a:extLst>
              <a:ext uri="{FF2B5EF4-FFF2-40B4-BE49-F238E27FC236}">
                <a16:creationId xmlns:a16="http://schemas.microsoft.com/office/drawing/2014/main" id="{90952A3A-A1A1-4E6E-B0D2-698DFEA82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52"/>
          <a:stretch>
            <a:fillRect/>
          </a:stretch>
        </p:blipFill>
        <p:spPr bwMode="auto">
          <a:xfrm>
            <a:off x="3048000" y="4503738"/>
            <a:ext cx="2419350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last-will-testament">
            <a:extLst>
              <a:ext uri="{FF2B5EF4-FFF2-40B4-BE49-F238E27FC236}">
                <a16:creationId xmlns:a16="http://schemas.microsoft.com/office/drawing/2014/main" id="{896EF231-DC82-4F50-9CAF-D5A9E0760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5791200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407C3A-7C85-48EE-BEFE-9260B2A98ECF}"/>
              </a:ext>
            </a:extLst>
          </p:cNvPr>
          <p:cNvSpPr txBox="1"/>
          <p:nvPr/>
        </p:nvSpPr>
        <p:spPr>
          <a:xfrm>
            <a:off x="190500" y="5897563"/>
            <a:ext cx="22098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THE PLURALS ARE FROM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OLESTRA</a:t>
            </a:r>
            <a:r>
              <a:rPr lang="en-US" dirty="0">
                <a:latin typeface="+mj-lt"/>
              </a:rPr>
              <a:t> + G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C64B282A-EC8D-4A4F-B7C1-199EA56F84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199138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/>
              <a:t>_</a:t>
            </a:r>
          </a:p>
        </p:txBody>
      </p:sp>
      <p:pic>
        <p:nvPicPr>
          <p:cNvPr id="12" name="Picture 12" descr="daddysdyin">
            <a:extLst>
              <a:ext uri="{FF2B5EF4-FFF2-40B4-BE49-F238E27FC236}">
                <a16:creationId xmlns:a16="http://schemas.microsoft.com/office/drawing/2014/main" id="{26A96341-5B5B-49AB-B9FC-8CBC84007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17424" y="3926682"/>
            <a:ext cx="9906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856FC64-6BC7-4C11-9A0B-61D423134F98}"/>
              </a:ext>
            </a:extLst>
          </p:cNvPr>
          <p:cNvSpPr txBox="1"/>
          <p:nvPr/>
        </p:nvSpPr>
        <p:spPr>
          <a:xfrm>
            <a:off x="887068" y="4094025"/>
            <a:ext cx="10303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j-lt"/>
              </a:rPr>
              <a:t>“I got it, </a:t>
            </a:r>
            <a:r>
              <a:rPr lang="en-US" b="1" dirty="0">
                <a:latin typeface="+mj-lt"/>
              </a:rPr>
              <a:t>I</a:t>
            </a:r>
            <a:r>
              <a:rPr lang="en-US" dirty="0">
                <a:latin typeface="+mj-lt"/>
              </a:rPr>
              <a:t> got it!!!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/>
      <p:bldP spid="144389" grpId="0"/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1222</Words>
  <Application>Microsoft Macintosh PowerPoint</Application>
  <PresentationFormat>On-screen Show (4:3)</PresentationFormat>
  <Paragraphs>312</Paragraphs>
  <Slides>39</Slides>
  <Notes>39</Notes>
  <HiddenSlides>0</HiddenSlides>
  <MMClips>8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MS PGothic</vt:lpstr>
      <vt:lpstr>Arial</vt:lpstr>
      <vt:lpstr>Times New Roman</vt:lpstr>
      <vt:lpstr>MS PGothic</vt:lpstr>
      <vt:lpstr>Scramble</vt:lpstr>
      <vt:lpstr>Brush Script MT</vt:lpstr>
      <vt:lpstr>Tahoma</vt:lpstr>
      <vt:lpstr>Default Design</vt:lpstr>
      <vt:lpstr>Photo Editor Photo</vt:lpstr>
      <vt:lpstr>AELORT</vt:lpstr>
      <vt:lpstr>AELORT</vt:lpstr>
      <vt:lpstr>AELORT</vt:lpstr>
      <vt:lpstr>PowerPoint Presentation</vt:lpstr>
      <vt:lpstr>AELORT</vt:lpstr>
      <vt:lpstr>ALE-ROT</vt:lpstr>
      <vt:lpstr>ALE-ROT</vt:lpstr>
      <vt:lpstr>ALE-ROT  G  </vt:lpstr>
      <vt:lpstr>AEGLORT</vt:lpstr>
      <vt:lpstr>ALE-ROT  U  </vt:lpstr>
      <vt:lpstr>AELORTU</vt:lpstr>
      <vt:lpstr>ALE-ROT  V  </vt:lpstr>
      <vt:lpstr>LEVATOR</vt:lpstr>
      <vt:lpstr>ALE-ROT  C  </vt:lpstr>
      <vt:lpstr>ACELORT</vt:lpstr>
      <vt:lpstr>ALE-ROT  H  </vt:lpstr>
      <vt:lpstr>AEHLORT</vt:lpstr>
      <vt:lpstr>ALE-ROT  S  </vt:lpstr>
      <vt:lpstr>AELORST</vt:lpstr>
      <vt:lpstr>ALE-ROT  P  </vt:lpstr>
      <vt:lpstr>AELOPRT</vt:lpstr>
      <vt:lpstr>ALE-ROT  F  </vt:lpstr>
      <vt:lpstr>AEFLORT</vt:lpstr>
      <vt:lpstr>ALE-ROT  L  </vt:lpstr>
      <vt:lpstr>AELLORT</vt:lpstr>
      <vt:lpstr>ALE-ROT  B  </vt:lpstr>
      <vt:lpstr>ABELORT</vt:lpstr>
      <vt:lpstr>ALE-ROT  R  </vt:lpstr>
      <vt:lpstr>AELORRT</vt:lpstr>
      <vt:lpstr>ALE-ROT  T  </vt:lpstr>
      <vt:lpstr>AELORTT</vt:lpstr>
      <vt:lpstr>ALE-ROT  D  </vt:lpstr>
      <vt:lpstr>ADELORT</vt:lpstr>
      <vt:lpstr>ALE-ROT</vt:lpstr>
      <vt:lpstr>ALE-ROT</vt:lpstr>
      <vt:lpstr>ALE-ROT</vt:lpstr>
      <vt:lpstr>ALE-ROT</vt:lpstr>
      <vt:lpstr>PowerPoint Presentation</vt:lpstr>
      <vt:lpstr>DUH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2024-10-20T19:57:06Z</dcterms:created>
  <dcterms:modified xsi:type="dcterms:W3CDTF">2024-10-27T21:54:57Z</dcterms:modified>
</cp:coreProperties>
</file>