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407" r:id="rId3"/>
    <p:sldId id="408" r:id="rId4"/>
    <p:sldId id="257" r:id="rId5"/>
    <p:sldId id="258" r:id="rId6"/>
    <p:sldId id="259" r:id="rId7"/>
    <p:sldId id="399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377" r:id="rId18"/>
    <p:sldId id="384" r:id="rId19"/>
    <p:sldId id="376" r:id="rId20"/>
    <p:sldId id="385" r:id="rId21"/>
    <p:sldId id="375" r:id="rId22"/>
    <p:sldId id="386" r:id="rId23"/>
    <p:sldId id="374" r:id="rId24"/>
    <p:sldId id="389" r:id="rId25"/>
    <p:sldId id="397" r:id="rId26"/>
    <p:sldId id="387" r:id="rId27"/>
    <p:sldId id="398" r:id="rId28"/>
    <p:sldId id="300" r:id="rId29"/>
    <p:sldId id="406" r:id="rId30"/>
    <p:sldId id="299" r:id="rId31"/>
    <p:sldId id="404" r:id="rId32"/>
    <p:sldId id="418" r:id="rId33"/>
    <p:sldId id="302" r:id="rId34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6"/>
    </p:embeddedFont>
    <p:embeddedFont>
      <p:font typeface="Scramble" panose="020B0603050302020204" pitchFamily="34" charset="0"/>
      <p:regular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B47"/>
    <a:srgbClr val="D3DEFF"/>
    <a:srgbClr val="CCD7F7"/>
    <a:srgbClr val="E4293C"/>
    <a:srgbClr val="D8E2F2"/>
    <a:srgbClr val="D3283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76809" autoAdjust="0"/>
  </p:normalViewPr>
  <p:slideViewPr>
    <p:cSldViewPr>
      <p:cViewPr varScale="1">
        <p:scale>
          <a:sx n="88" d="100"/>
          <a:sy n="88" d="100"/>
        </p:scale>
        <p:origin x="25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9970F656-1479-4976-BEE6-F57AC229E0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CF94CDFC-63C2-4CC2-9F2F-5E5AFDDA53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9B8F8A23-4914-44FF-9474-A527A1B9D9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1029">
            <a:extLst>
              <a:ext uri="{FF2B5EF4-FFF2-40B4-BE49-F238E27FC236}">
                <a16:creationId xmlns:a16="http://schemas.microsoft.com/office/drawing/2014/main" id="{DF652B2F-C806-465E-BD60-BF6876AD77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1030">
            <a:extLst>
              <a:ext uri="{FF2B5EF4-FFF2-40B4-BE49-F238E27FC236}">
                <a16:creationId xmlns:a16="http://schemas.microsoft.com/office/drawing/2014/main" id="{8EF39052-DA69-4746-A72E-4C7BDE916D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1031">
            <a:extLst>
              <a:ext uri="{FF2B5EF4-FFF2-40B4-BE49-F238E27FC236}">
                <a16:creationId xmlns:a16="http://schemas.microsoft.com/office/drawing/2014/main" id="{D6887F8C-4195-49BB-80E6-450A17497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0D460B9-250E-4C0B-B01B-CCD4AC2F05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>
            <a:extLst>
              <a:ext uri="{FF2B5EF4-FFF2-40B4-BE49-F238E27FC236}">
                <a16:creationId xmlns:a16="http://schemas.microsoft.com/office/drawing/2014/main" id="{52455D75-93B7-46C6-9F3B-5F0E5AF9A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02B7E-AD4F-49A4-874E-B6992740115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C282A6E-4181-43A2-B8EF-D6011FA30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34453F7-8F19-4D62-8C12-519BC408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>
            <a:extLst>
              <a:ext uri="{FF2B5EF4-FFF2-40B4-BE49-F238E27FC236}">
                <a16:creationId xmlns:a16="http://schemas.microsoft.com/office/drawing/2014/main" id="{F5BFC4F8-91FE-4F71-ACDE-1D55B0037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8D15DA-C168-49E4-A941-E714F12E0E9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17B2BA8-51A1-4365-8A26-9105AF0FF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1ABA296-4D9D-4ABC-8F4B-4D206996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>
            <a:extLst>
              <a:ext uri="{FF2B5EF4-FFF2-40B4-BE49-F238E27FC236}">
                <a16:creationId xmlns:a16="http://schemas.microsoft.com/office/drawing/2014/main" id="{B8D555CE-B4C7-4FCB-A8B2-FF1090826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46836-D484-445B-ACC0-DA510D742E5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DD72437-76FD-45CA-89A0-604903BBB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63176DD-6C31-42B1-96D4-0DEAD027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TOILERS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“COULDN’T FLIP BUS</a:t>
            </a:r>
            <a:r>
              <a:rPr lang="en-US" altLang="en-US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, LUV”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>
            <a:extLst>
              <a:ext uri="{FF2B5EF4-FFF2-40B4-BE49-F238E27FC236}">
                <a16:creationId xmlns:a16="http://schemas.microsoft.com/office/drawing/2014/main" id="{AE686785-1C63-4465-9CE9-356542716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E6FED1-F2B7-442F-890D-505221A749C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6002264-A6DC-40A1-A779-EDCE523D0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AF70F78-A941-4A4E-AA5C-C8400E80E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>
            <a:extLst>
              <a:ext uri="{FF2B5EF4-FFF2-40B4-BE49-F238E27FC236}">
                <a16:creationId xmlns:a16="http://schemas.microsoft.com/office/drawing/2014/main" id="{67A658BF-035E-4E04-86B8-1EE205262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1C9537-07E9-4470-A135-235369BB9DE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27BD276-BF1F-48C1-ADF0-64A3CD433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D670925-A418-4619-8E05-54FD1DA54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F035C0C0-1654-4A6F-A8AB-880B4E545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ADFA2F-CBB7-4080-9053-E4CE502132C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1FE0090-5939-404F-B33E-6B1CE7C0D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9BADAC7-E23E-4D1E-BB56-5EC2992A6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>
            <a:extLst>
              <a:ext uri="{FF2B5EF4-FFF2-40B4-BE49-F238E27FC236}">
                <a16:creationId xmlns:a16="http://schemas.microsoft.com/office/drawing/2014/main" id="{B09B79F9-8D3D-40A4-B322-64C38E65B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6D72D-6B85-448C-8BB6-BDCFB63719A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151D4F3-547C-485B-8677-010425A9C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40ADB26-23AB-42E9-BC03-DACE61B4C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>
            <a:extLst>
              <a:ext uri="{FF2B5EF4-FFF2-40B4-BE49-F238E27FC236}">
                <a16:creationId xmlns:a16="http://schemas.microsoft.com/office/drawing/2014/main" id="{7FCA3A4E-F672-4A44-BBD1-4650A93A0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64CB6-197D-4804-A65D-580562AE059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1E8DE6F-182C-4530-B5F4-241E47235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EC96677-455D-4F14-BA92-776373B9F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>
            <a:extLst>
              <a:ext uri="{FF2B5EF4-FFF2-40B4-BE49-F238E27FC236}">
                <a16:creationId xmlns:a16="http://schemas.microsoft.com/office/drawing/2014/main" id="{21A8BF70-43ED-41D3-8BC8-0CECD845D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0D715-03BA-434F-9301-F9B33D25257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CE1216D-2638-4C51-A9C4-2CCC9D25F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5F05229-DE40-4D89-A94E-9848C8A5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>
            <a:extLst>
              <a:ext uri="{FF2B5EF4-FFF2-40B4-BE49-F238E27FC236}">
                <a16:creationId xmlns:a16="http://schemas.microsoft.com/office/drawing/2014/main" id="{E87AA7D1-39A2-4AB2-BD80-A7D5B181E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62AF3F-2212-4460-A2DA-A264B316954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F904D14-D4C7-4ED2-BDA7-18D24093A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83798C8-2D00-4C87-A959-DF2875680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id="{BFD0ABB5-AB7C-4651-9A1E-37D59C71D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62177E-84E5-46EB-8E9B-90ACB11FE96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E7D6CAC-213A-44CD-9981-1C3969FAC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1D21816-4587-44C1-9BCD-C3F2E4243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>
            <a:extLst>
              <a:ext uri="{FF2B5EF4-FFF2-40B4-BE49-F238E27FC236}">
                <a16:creationId xmlns:a16="http://schemas.microsoft.com/office/drawing/2014/main" id="{52455D75-93B7-46C6-9F3B-5F0E5AF9A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02B7E-AD4F-49A4-874E-B6992740115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C282A6E-4181-43A2-B8EF-D6011FA30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34453F7-8F19-4D62-8C12-519BC408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53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824C986C-D44A-42DA-9D0C-641535A07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71D46-0F4C-4C6D-A32C-A7160DE8FEA3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E5A3C36-F235-4AB9-BD35-90552841B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E350448-2411-4AB5-8428-9FD101EAB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>
            <a:extLst>
              <a:ext uri="{FF2B5EF4-FFF2-40B4-BE49-F238E27FC236}">
                <a16:creationId xmlns:a16="http://schemas.microsoft.com/office/drawing/2014/main" id="{00E42091-5E61-4F42-8D30-21A8E4A6B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027CC-3017-4B73-AE3C-0BCF9BE6D7E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3549B7E-C32C-48F6-8255-6C4385BCB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545A110-7F97-487A-81E5-E1B140DED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>
            <a:extLst>
              <a:ext uri="{FF2B5EF4-FFF2-40B4-BE49-F238E27FC236}">
                <a16:creationId xmlns:a16="http://schemas.microsoft.com/office/drawing/2014/main" id="{EBB434B8-2EF8-4B32-9EEB-628BAD92E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A52072-35E2-45B7-A06A-611351FC63A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A9A6692-3D7C-41A2-B17D-FDFD934CC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00FE2AD-74AD-4323-B4DA-2627C7389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,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FC7519E7-BD3C-4EF7-9432-E8D8C262A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3B1A0-B6DF-4629-B34F-2C9AA0B6475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C74C041-3185-4BC8-8A2A-6C9A5766C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722D4EF-EC46-4AEA-B4B7-34571ED19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8746F29B-56DE-4052-84E3-AD9412E8A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86A45-B378-40CA-9CF1-04E6742176E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1649386-32FB-4EE7-9D50-E0E1E18C2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2C3B842-A21F-442E-B02E-4966C6565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4CB615B4-E06E-4703-A624-0411D3441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9BAD4-5B7E-492B-AAAC-7DCC41A7DF1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FB3032-D26A-4C9A-9EA1-D6FB87CED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45D0344-2E0B-42B0-B5E0-0332FCC49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655A2BC2-6C23-40AB-A037-74F1138B1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3E8500-F2B1-43B2-8E10-7C9E710C23F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015451E-672B-4E71-9D8B-460CF9A81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3001C03-ECA9-4824-BEA6-EC315C5B4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B299D2D7-B7F8-4538-84AF-B92612DE6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A77EF5-EB3C-49EE-80D7-CFB17B989408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10D01C8-6F7C-4386-B634-548331FB0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E335862-1294-4E1E-BE72-111201846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</a:rPr>
              <a:t>LISTER: </a:t>
            </a:r>
            <a:r>
              <a:rPr lang="en-US" altLang="en-US" sz="1050" dirty="0">
                <a:latin typeface="Arial" panose="020B0604020202020204" pitchFamily="34" charset="0"/>
              </a:rPr>
              <a:t> “CHIEF JOB: MAKING UP LISTS”  </a:t>
            </a:r>
            <a:r>
              <a:rPr lang="en-US" altLang="en-US" sz="1050" b="1" dirty="0">
                <a:latin typeface="Arial" panose="020B0604020202020204" pitchFamily="34" charset="0"/>
              </a:rPr>
              <a:t>              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</a:rPr>
              <a:t>FILTER</a:t>
            </a:r>
            <a:r>
              <a:rPr lang="en-US" altLang="en-US" sz="1050" dirty="0">
                <a:latin typeface="Arial" panose="020B0604020202020204" pitchFamily="34" charset="0"/>
              </a:rPr>
              <a:t>: “YOUR </a:t>
            </a:r>
            <a:r>
              <a:rPr lang="en-US" altLang="en-US" sz="1050" b="0" u="none" dirty="0">
                <a:latin typeface="Arial" panose="020B0604020202020204" pitchFamily="34" charset="0"/>
              </a:rPr>
              <a:t>DIRTY BERRIES”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>
            <a:extLst>
              <a:ext uri="{FF2B5EF4-FFF2-40B4-BE49-F238E27FC236}">
                <a16:creationId xmlns:a16="http://schemas.microsoft.com/office/drawing/2014/main" id="{21FB4820-A055-46BA-AA02-BB75C2F87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5B8804-97EE-4922-ACAC-0D0E63A1085D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EA75296-3448-4DFF-A017-837AFC550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D7ADEED-A859-4304-BD71-03B734A95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>
            <a:extLst>
              <a:ext uri="{FF2B5EF4-FFF2-40B4-BE49-F238E27FC236}">
                <a16:creationId xmlns:a16="http://schemas.microsoft.com/office/drawing/2014/main" id="{77DC6173-3BEA-4231-AD80-6CCC1A98A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2115BE-1172-4C7E-A514-6C6DF5860B3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9F236CF-7B3A-4CD1-BD9B-D2A2A0F85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C9B7797-8499-4DC0-9BEE-18A9FD5A2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FILTER</a:t>
            </a:r>
            <a:r>
              <a:rPr lang="en-US" altLang="en-US" dirty="0">
                <a:latin typeface="Arial" panose="020B0604020202020204" pitchFamily="34" charset="0"/>
              </a:rPr>
              <a:t>: “YOUR </a:t>
            </a:r>
            <a:r>
              <a:rPr lang="en-US" altLang="en-US" b="0" u="none" dirty="0">
                <a:latin typeface="Arial" panose="020B0604020202020204" pitchFamily="34" charset="0"/>
              </a:rPr>
              <a:t>DIRTY BERRIES”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6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>
            <a:extLst>
              <a:ext uri="{FF2B5EF4-FFF2-40B4-BE49-F238E27FC236}">
                <a16:creationId xmlns:a16="http://schemas.microsoft.com/office/drawing/2014/main" id="{52455D75-93B7-46C6-9F3B-5F0E5AF9A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02B7E-AD4F-49A4-874E-B6992740115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C282A6E-4181-43A2-B8EF-D6011FA30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34453F7-8F19-4D62-8C12-519BC408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878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4768608E-2FB4-4D56-AD5E-52626B8E0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952A7-0D05-4DD9-AF9D-A144D6D0961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FA51C1F-3879-4C44-9D64-1D4B8C29D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A0A1EB4-C8C5-4036-89E2-D858E9302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4768608E-2FB4-4D56-AD5E-52626B8E0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952A7-0D05-4DD9-AF9D-A144D6D0961A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FA51C1F-3879-4C44-9D64-1D4B8C29D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A0A1EB4-C8C5-4036-89E2-D858E9302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543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4EFC1696-14DB-4D24-A7ED-9FAE2FDDC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0495B5-E4A6-4645-828D-CE2F5A428C1E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4230801-8795-490A-83B8-569489044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C1E817E-7ED1-409F-9673-403C3B794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FC24AFD8-2985-477F-83AE-7B018AEF4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22B28-BB65-43C1-B214-DC0D5BCED9D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3D96327-67EE-48BC-86E1-411D76410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DD1692D-0B96-47BE-8C30-5E5F48B20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>
            <a:extLst>
              <a:ext uri="{FF2B5EF4-FFF2-40B4-BE49-F238E27FC236}">
                <a16:creationId xmlns:a16="http://schemas.microsoft.com/office/drawing/2014/main" id="{C0F524F9-D4D6-4D4A-98B9-69E274D94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CB818-2F88-4EA9-BE00-84D8108F842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345B370-FDDE-4BE0-AF16-2F7F53B0E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226AE99-605B-4127-A71F-46AAA069D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>
            <a:extLst>
              <a:ext uri="{FF2B5EF4-FFF2-40B4-BE49-F238E27FC236}">
                <a16:creationId xmlns:a16="http://schemas.microsoft.com/office/drawing/2014/main" id="{A6B5C8CB-74A4-4993-9B72-990AF035E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F96A9D-E186-486B-988F-CD86A3A0E92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ACCC64D-F2B5-4DA7-BDCF-FC2D891BE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37264E2-9D27-4664-9ACA-D5FF11523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>
            <a:extLst>
              <a:ext uri="{FF2B5EF4-FFF2-40B4-BE49-F238E27FC236}">
                <a16:creationId xmlns:a16="http://schemas.microsoft.com/office/drawing/2014/main" id="{77DC6173-3BEA-4231-AD80-6CCC1A98A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2115BE-1172-4C7E-A514-6C6DF5860B3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9F236CF-7B3A-4CD1-BD9B-D2A2A0F85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C9B7797-8499-4DC0-9BEE-18A9FD5A2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FILTER</a:t>
            </a:r>
            <a:r>
              <a:rPr lang="en-US" altLang="en-US" dirty="0">
                <a:latin typeface="Arial" panose="020B0604020202020204" pitchFamily="34" charset="0"/>
              </a:rPr>
              <a:t>: “YOUR </a:t>
            </a:r>
            <a:r>
              <a:rPr lang="en-US" altLang="en-US" b="0" u="none" dirty="0">
                <a:latin typeface="Arial" panose="020B0604020202020204" pitchFamily="34" charset="0"/>
              </a:rPr>
              <a:t>DIRTY BERRIES”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>
            <a:extLst>
              <a:ext uri="{FF2B5EF4-FFF2-40B4-BE49-F238E27FC236}">
                <a16:creationId xmlns:a16="http://schemas.microsoft.com/office/drawing/2014/main" id="{FEB23AFA-523F-44A9-BE69-E9CF36A0E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9EAE6D-ED43-409C-B20F-2CE1101A49F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A819BA4-9BF3-4E06-A93A-8961E9863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D3B8E64-2F76-4D65-BFF5-EB911A20D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>
            <a:extLst>
              <a:ext uri="{FF2B5EF4-FFF2-40B4-BE49-F238E27FC236}">
                <a16:creationId xmlns:a16="http://schemas.microsoft.com/office/drawing/2014/main" id="{0B47BC34-C8DE-421F-ACFE-F40A51D40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37851-76A3-4357-9564-BCFF4E116DD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8416A2B-624F-47C9-9633-8ABE86728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5B86BFF-0129-418E-9A7C-CACBB4D27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0" u="sng" dirty="0">
                <a:latin typeface="Arial" panose="020B0604020202020204" pitchFamily="34" charset="0"/>
              </a:rPr>
              <a:t>FLY</a:t>
            </a:r>
            <a:r>
              <a:rPr lang="en-US" altLang="en-US" b="0" u="none" dirty="0">
                <a:latin typeface="Arial" panose="020B0604020202020204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</a:rPr>
              <a:t>adj. CLEVER, MENTALLY KEEN (FLY, FLIER, FLIEST)  and </a:t>
            </a:r>
          </a:p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FLY</a:t>
            </a:r>
            <a:r>
              <a:rPr lang="en-US" altLang="en-US" dirty="0">
                <a:latin typeface="Arial" panose="020B0604020202020204" pitchFamily="34" charset="0"/>
              </a:rPr>
              <a:t>: v. TO MOVE THROUGH THE AIR IN BASEBALL (FLY, FLEW, FLIES, FLOWN, FLIED, FLYING and n. FLIER/S)</a:t>
            </a:r>
          </a:p>
          <a:p>
            <a:pPr eaLnBrk="1" hangingPunct="1"/>
            <a:r>
              <a:rPr lang="en-US" b="1" dirty="0"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latin typeface="+mj-lt"/>
                <a:ea typeface="ＭＳ Ｐゴシック" charset="0"/>
              </a:rPr>
              <a:t>F5</a:t>
            </a:r>
            <a:r>
              <a:rPr lang="en-US" b="1" dirty="0">
                <a:latin typeface="+mj-lt"/>
                <a:ea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</a:rPr>
              <a:t>to return to full screen (or click the </a:t>
            </a:r>
            <a:r>
              <a:rPr lang="az-Cyrl-AZ" b="1" dirty="0">
                <a:latin typeface="+mj-lt"/>
                <a:ea typeface="ＭＳ Ｐゴシック" charset="0"/>
              </a:rPr>
              <a:t>Џ</a:t>
            </a:r>
            <a:r>
              <a:rPr lang="en-US" dirty="0"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9A6D5-3118-4F3D-AEB0-7BBD435D6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9F2A43-AA3C-4E51-AB7B-1F59C73E5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B8004-E19E-4AA8-A940-E4399943D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42D8D-DB86-4FB0-B4EC-C93E5C271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6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8FC7D-A970-490B-95C5-DD37B9031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3CCA4C-93B3-458A-B96D-AFD4B5162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01A798-DAA6-4B71-AD43-63A847AAD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64AC1-8D0D-43AD-8F95-F339553E3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4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20291-E60E-48FA-B7D8-49477297D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511E6A-58FD-46BF-9948-4B82FD99E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0FCD04-FC07-4864-8815-EC6179651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83ED5-9101-4E89-B32D-DF52A859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51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E7875C-D190-451F-BFF9-7E8AE83AB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20966E9-8244-4CFA-9F1B-C7AEF7727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828458-B848-4E29-999B-B1B2B3251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FBBD0-A487-4316-A36C-F19F1DD63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15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97A173-586C-481D-8423-DAB41D0EB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84128-E869-46D4-BBBB-C24C54338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A5941-8978-4692-A4F4-51E77CFF8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BECE1-D3A5-45AD-B911-225B76A76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38A7CD-E494-400F-A015-23BE75310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99CBE0-84D6-4F34-AFD0-ADCA8B58A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A6213-AD77-4734-8ECE-B7A096CF7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5BE84-8F3C-44A6-9FD1-C74AB54C0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9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A325A-CBE8-440C-9733-402C696F2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72DF2-1FCE-4D2E-BE39-23ECDDDC0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0B3C1-97FC-4A35-B5EC-84A067E2D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7B352-EE00-4D19-ADE8-82CFEC25F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4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1A321B-D8AA-4169-8FA0-6A6623C5E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4DCF04-597A-4584-B0DC-4ED5AEB9C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62D96A-A208-4FF7-97BB-6814B0C5F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50A6E-DA91-4BA3-9197-78FE9A1CA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7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D6DC6A-7D06-4467-BC2E-E8AD94AC2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FBF212-811D-42E7-959B-DDFF63F89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CC45B4-A02C-48C9-9804-A559B4750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0E28D-7C78-4FBD-BA7E-BD42CBEF4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9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2C7065-0036-4E2A-A54B-F9C00D2E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BEB8B6-192F-4193-BF13-DC469DBC5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2784AB-427B-4190-80D9-E6EC1D5AE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C12A8-FFD5-4A24-AEC3-917B0790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0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D49C-5A2D-4054-8796-19485EF27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56040-6E16-4DB4-BE64-6FCF065C4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70175-7DC8-44A6-858A-46CC09A60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197BE-27F6-45A2-968A-0AEED9C17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8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E2903-90E7-467D-A779-035B17BF9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5D216-E03B-4786-B33B-54EE2CC1B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ADB09-0041-4E8E-8555-DF10C0180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3128-3583-40CE-A5A2-F00871074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29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B94656-B2AE-4D6C-9F93-11FB0AFC8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2F9267-3FB4-43DF-94FD-F12FB96AE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4E0E47-B9AE-42CE-BA21-D03607180F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B609C3-F2F4-47B9-BACC-0C34305E6C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FD1FF8-0636-4F83-983F-876D1C886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CE2B8BFA-9836-452D-BE89-6967DE79E5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gif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eecharmerswife.com/2002/may/mamac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0.gif"/><Relationship Id="rId11" Type="http://schemas.microsoft.com/office/2007/relationships/hdphoto" Target="../media/hdphoto4.wdp"/><Relationship Id="rId5" Type="http://schemas.openxmlformats.org/officeDocument/2006/relationships/image" Target="../media/image39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3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tile%20bag%20shuffle.wa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jeopardy%20theme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65546B-E3D1-4810-8CD1-5BD077C27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31B47"/>
                </a:solidFill>
                <a:latin typeface="Scramble" panose="020B0603050302020204" pitchFamily="34" charset="0"/>
              </a:rPr>
              <a:t>EFILRT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AC62B-5886-2182-DD1D-7A47B0655C35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92AD15EF-F1FF-4DED-8A3E-D9697F2A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60B45D-69E2-43C5-85F3-034506FEC2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07DC9B-D810-4326-ABC8-4B09B66B0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O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EC28F5B-4C91-402D-A62E-533A6665C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E23E2-20E3-42E7-A892-40975ED4B420}"/>
              </a:ext>
            </a:extLst>
          </p:cNvPr>
          <p:cNvSpPr txBox="1"/>
          <p:nvPr/>
        </p:nvSpPr>
        <p:spPr>
          <a:xfrm>
            <a:off x="3429000" y="5795169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51ED8370-4D10-4DD6-95D7-3EB5C12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0B844E-21FD-404B-BAB4-F960A6C408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DE966FE-B01D-4FDC-8A8A-C105922C6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EFILORT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12A17AE-5C58-4CFF-BB6B-24D715961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239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C31B47"/>
                </a:solidFill>
                <a:latin typeface="Scramble" panose="020B0603050302020204" pitchFamily="34" charset="0"/>
              </a:rPr>
              <a:t>LOFTIER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C31B47"/>
                </a:solidFill>
                <a:latin typeface="Scramble" panose="020B0603050302020204" pitchFamily="34" charset="0"/>
              </a:rPr>
              <a:t>TREFOIL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03CDAE07-B864-4211-A914-BA38881B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41675"/>
            <a:ext cx="69215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TREFOIL</a:t>
            </a:r>
            <a:r>
              <a:rPr lang="en-US" altLang="en-US" sz="2400"/>
              <a:t>: A PLANT HAVING TERNATE LEAVES (ARRANGED IN GROUPS OF THREE)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D318E614-5006-4B76-B9A7-C8777988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1183175"/>
            <a:ext cx="2590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LOFTIER</a:t>
            </a:r>
            <a:r>
              <a:rPr lang="en-US" altLang="en-US" sz="2400" dirty="0"/>
              <a:t>: adj. MORE </a:t>
            </a:r>
            <a:r>
              <a:rPr lang="en-US" altLang="en-US" sz="2400" u="sng" dirty="0"/>
              <a:t>LOFTY</a:t>
            </a:r>
            <a:r>
              <a:rPr lang="en-US" altLang="en-US" sz="2400" dirty="0"/>
              <a:t>, OR EXTENDING HIGH IN THE AIR (LOFTIEST)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C84B4E6B-9F36-4650-AFC9-935B5129D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716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800"/>
              <a:t>THE </a:t>
            </a:r>
            <a:r>
              <a:rPr lang="en-US" altLang="en-US" sz="2800" b="1" u="sng"/>
              <a:t>LOFTIER</a:t>
            </a:r>
            <a:r>
              <a:rPr lang="en-US" altLang="en-US" sz="2800"/>
              <a:t> GOAL OF THE IRISHMAN AMONG MANY A </a:t>
            </a:r>
            <a:r>
              <a:rPr lang="en-US" altLang="en-US" sz="2800" b="1" u="sng"/>
              <a:t>TREFOIL</a:t>
            </a:r>
            <a:r>
              <a:rPr lang="en-US" altLang="en-US" sz="2800"/>
              <a:t> OF CLOVER IS TO FIND THE FOUR LEAF!</a:t>
            </a:r>
            <a:endParaRPr lang="en-US" altLang="en-US" sz="2000">
              <a:latin typeface="Scramble" panose="020B0603050302020204" pitchFamily="34" charset="0"/>
            </a:endParaRPr>
          </a:p>
        </p:txBody>
      </p:sp>
      <p:pic>
        <p:nvPicPr>
          <p:cNvPr id="19464" name="Picture 8">
            <a:extLst>
              <a:ext uri="{FF2B5EF4-FFF2-40B4-BE49-F238E27FC236}">
                <a16:creationId xmlns:a16="http://schemas.microsoft.com/office/drawing/2014/main" id="{75D342D5-3FDC-47C2-B54E-35BC140C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4792" l="4444" r="96000">
                        <a14:foregroundMark x1="42222" y1="4688" x2="43111" y2="30729"/>
                        <a14:foregroundMark x1="88000" y1="30729" x2="96000" y2="35938"/>
                        <a14:foregroundMark x1="96000" y1="35938" x2="96000" y2="35938"/>
                        <a14:foregroundMark x1="74222" y1="6771" x2="74222" y2="2083"/>
                        <a14:foregroundMark x1="4889" y1="95313" x2="11111" y2="90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00" y="3362446"/>
            <a:ext cx="1905000" cy="16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3CE58-63ED-4771-874D-0C37E111DDD3}"/>
              </a:ext>
            </a:extLst>
          </p:cNvPr>
          <p:cNvSpPr txBox="1"/>
          <p:nvPr/>
        </p:nvSpPr>
        <p:spPr>
          <a:xfrm>
            <a:off x="0" y="6283325"/>
            <a:ext cx="3657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HOOK/S?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91D23-9C63-4620-9577-870FEF64678F}"/>
              </a:ext>
            </a:extLst>
          </p:cNvPr>
          <p:cNvSpPr txBox="1"/>
          <p:nvPr/>
        </p:nvSpPr>
        <p:spPr>
          <a:xfrm>
            <a:off x="1828800" y="6283325"/>
            <a:ext cx="5562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TREFOIL</a:t>
            </a:r>
            <a:r>
              <a:rPr lang="en-US" sz="2800" b="1" u="sng" dirty="0">
                <a:latin typeface="+mj-lt"/>
              </a:rPr>
              <a:t>S</a:t>
            </a:r>
            <a:r>
              <a:rPr lang="en-US" sz="2800" dirty="0">
                <a:latin typeface="+mj-lt"/>
              </a:rPr>
              <a:t> 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TOILERS</a:t>
            </a:r>
            <a:r>
              <a:rPr lang="en-US" sz="2800" dirty="0">
                <a:latin typeface="+mj-lt"/>
              </a:rPr>
              <a:t> + F)</a:t>
            </a:r>
            <a:endParaRPr lang="en-US" sz="2800" b="1" u="sng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A4BE0-5CC8-41B3-A6C9-E299F385FBCC}"/>
              </a:ext>
            </a:extLst>
          </p:cNvPr>
          <p:cNvSpPr txBox="1"/>
          <p:nvPr/>
        </p:nvSpPr>
        <p:spPr>
          <a:xfrm>
            <a:off x="6148388" y="2179638"/>
            <a:ext cx="838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C31B47"/>
                </a:solidFill>
                <a:latin typeface="+mj-lt"/>
              </a:rPr>
              <a:t>S</a:t>
            </a:r>
          </a:p>
        </p:txBody>
      </p:sp>
      <p:pic>
        <p:nvPicPr>
          <p:cNvPr id="19465" name="Picture 10" descr="Four-leaf-clover">
            <a:extLst>
              <a:ext uri="{FF2B5EF4-FFF2-40B4-BE49-F238E27FC236}">
                <a16:creationId xmlns:a16="http://schemas.microsoft.com/office/drawing/2014/main" id="{8E795AE5-9818-424F-8928-A2D5C3EF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09" b="98696" l="5000" r="95000">
                        <a14:foregroundMark x1="33000" y1="5652" x2="35500" y2="20000"/>
                        <a14:foregroundMark x1="5000" y1="29565" x2="14000" y2="30000"/>
                        <a14:foregroundMark x1="14000" y1="30000" x2="19000" y2="29565"/>
                        <a14:foregroundMark x1="63000" y1="3913" x2="63000" y2="3913"/>
                        <a14:foregroundMark x1="94500" y1="27826" x2="82500" y2="27391"/>
                        <a14:foregroundMark x1="95000" y1="55217" x2="95000" y2="55217"/>
                        <a14:foregroundMark x1="65500" y1="83043" x2="71000" y2="90435"/>
                        <a14:foregroundMark x1="71000" y1="90435" x2="72500" y2="98696"/>
                        <a14:foregroundMark x1="72500" y1="98696" x2="73000" y2="9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0" y="5006855"/>
            <a:ext cx="1257300" cy="14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our leaf clover">
            <a:hlinkClick r:id="" action="ppaction://media"/>
            <a:extLst>
              <a:ext uri="{FF2B5EF4-FFF2-40B4-BE49-F238E27FC236}">
                <a16:creationId xmlns:a16="http://schemas.microsoft.com/office/drawing/2014/main" id="{E7F9758B-F1DD-4EB3-819E-550E3FC3E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9506" y="6553200"/>
            <a:ext cx="295275" cy="29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37D43F2-E2C6-42B2-B009-8A29703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372A6-1BA5-4391-8046-43A4E8757C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EE199DF-BBA4-44F7-A05A-7FA4BE203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U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37B1693-B031-49A9-8437-FFB71B4C5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EFILRTU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18B8F-C30B-4821-8CFD-66FEE684D1C8}"/>
              </a:ext>
            </a:extLst>
          </p:cNvPr>
          <p:cNvSpPr txBox="1"/>
          <p:nvPr/>
        </p:nvSpPr>
        <p:spPr>
          <a:xfrm>
            <a:off x="3581400" y="59519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334D1E59-49BD-400D-A446-1E9F5FA9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66A54-EA17-4E97-9910-99919AF240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1026">
            <a:extLst>
              <a:ext uri="{FF2B5EF4-FFF2-40B4-BE49-F238E27FC236}">
                <a16:creationId xmlns:a16="http://schemas.microsoft.com/office/drawing/2014/main" id="{AC398C29-CF9C-4D5B-A966-C5BBC673E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EFILRTU</a:t>
            </a:r>
          </a:p>
        </p:txBody>
      </p:sp>
      <p:sp>
        <p:nvSpPr>
          <p:cNvPr id="23556" name="Rectangle 1027">
            <a:extLst>
              <a:ext uri="{FF2B5EF4-FFF2-40B4-BE49-F238E27FC236}">
                <a16:creationId xmlns:a16="http://schemas.microsoft.com/office/drawing/2014/main" id="{777EAF25-18B6-46B5-BD40-04E490CF4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996157"/>
            <a:ext cx="7239000" cy="132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solidFill>
                  <a:srgbClr val="C31B47"/>
                </a:solidFill>
                <a:latin typeface="Scramble" panose="020B0603050302020204" pitchFamily="34" charset="0"/>
              </a:rPr>
              <a:t>FLUTIER</a:t>
            </a:r>
            <a:endParaRPr lang="en-US" altLang="en-US" sz="6600" dirty="0">
              <a:latin typeface="Scramble" panose="020B0603050302020204" pitchFamily="34" charset="0"/>
            </a:endParaRPr>
          </a:p>
        </p:txBody>
      </p:sp>
      <p:sp>
        <p:nvSpPr>
          <p:cNvPr id="23557" name="Text Box 1028">
            <a:extLst>
              <a:ext uri="{FF2B5EF4-FFF2-40B4-BE49-F238E27FC236}">
                <a16:creationId xmlns:a16="http://schemas.microsoft.com/office/drawing/2014/main" id="{9D47AAF8-48B6-4CA5-8FF7-4C58ABDC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46313"/>
            <a:ext cx="80772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FLUTIER</a:t>
            </a:r>
            <a:r>
              <a:rPr lang="en-US" altLang="en-US" sz="2800" dirty="0"/>
              <a:t>: adj. MORE </a:t>
            </a:r>
            <a:r>
              <a:rPr lang="en-US" altLang="en-US" sz="2800" u="sng" dirty="0"/>
              <a:t>FLUTY</a:t>
            </a:r>
            <a:r>
              <a:rPr lang="en-US" altLang="en-US" sz="2800" dirty="0"/>
              <a:t> OR RESEMBLING A FLUTE IN SOUND  (FLUTIEST)</a:t>
            </a:r>
            <a:endParaRPr lang="en-US" altLang="en-US" sz="2000" dirty="0">
              <a:latin typeface="Scramble" panose="020B0603050302020204" pitchFamily="34" charset="0"/>
            </a:endParaRPr>
          </a:p>
        </p:txBody>
      </p:sp>
      <p:pic>
        <p:nvPicPr>
          <p:cNvPr id="23558" name="Picture 1029">
            <a:extLst>
              <a:ext uri="{FF2B5EF4-FFF2-40B4-BE49-F238E27FC236}">
                <a16:creationId xmlns:a16="http://schemas.microsoft.com/office/drawing/2014/main" id="{AC60C963-6551-4D03-8C0F-E66B30A8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28">
            <a:extLst>
              <a:ext uri="{FF2B5EF4-FFF2-40B4-BE49-F238E27FC236}">
                <a16:creationId xmlns:a16="http://schemas.microsoft.com/office/drawing/2014/main" id="{61E468A0-19FB-4F04-95E4-C66A5E746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243388"/>
            <a:ext cx="2363787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/>
              <a:t>also  </a:t>
            </a:r>
            <a:r>
              <a:rPr lang="en-US" altLang="en-US" sz="2800" dirty="0">
                <a:latin typeface="+mj-lt"/>
              </a:rPr>
              <a:t>FLUTEY FLUTEYER FLUTEYEST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23562" name="Picture 1">
            <a:extLst>
              <a:ext uri="{FF2B5EF4-FFF2-40B4-BE49-F238E27FC236}">
                <a16:creationId xmlns:a16="http://schemas.microsoft.com/office/drawing/2014/main" id="{4F421AF9-87FF-4F35-AAAC-8B3D7F50A1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5521325"/>
            <a:ext cx="15001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>
            <a:extLst>
              <a:ext uri="{FF2B5EF4-FFF2-40B4-BE49-F238E27FC236}">
                <a16:creationId xmlns:a16="http://schemas.microsoft.com/office/drawing/2014/main" id="{731C6089-507D-4CF9-857A-05B47E261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4637088"/>
            <a:ext cx="11763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73105E-C559-4562-81BB-98F7AE7FB2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034" y="3228487"/>
            <a:ext cx="1708332" cy="170833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346C12-CDB4-4E1D-BCB7-EEAEC9C428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51901" y="6550025"/>
            <a:ext cx="322262" cy="322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288184-DCF4-434E-8B08-3CFBC6CB9F99}"/>
              </a:ext>
            </a:extLst>
          </p:cNvPr>
          <p:cNvSpPr txBox="1"/>
          <p:nvPr/>
        </p:nvSpPr>
        <p:spPr>
          <a:xfrm>
            <a:off x="1295400" y="655002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ONE WHO PLAYS THE FLUTE: FLUTIST/S and/or FLAUTIST/S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F837D-82B3-4C51-BA09-19C2ADF4DD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494" y="3282950"/>
            <a:ext cx="1866621" cy="105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2DCECB32-2DAB-4F27-88EC-787FD450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87574-9853-407A-B2C0-3F2B1DCA81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76D3309-69FB-49AC-8056-2750986B9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 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R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D60EB5E-4B40-4F26-B821-D3C9DD5B1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EFILRRT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130F6-6D96-4477-8CDC-E321EF940E9D}"/>
              </a:ext>
            </a:extLst>
          </p:cNvPr>
          <p:cNvSpPr txBox="1"/>
          <p:nvPr/>
        </p:nvSpPr>
        <p:spPr>
          <a:xfrm>
            <a:off x="3429000" y="5795169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E8A337E8-785D-40A7-B64F-AFDD7EE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282270-014A-4B18-9192-A8E6EE22E3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EAFCEB6-480D-4D86-820B-5B16B4118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EFILRRT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4AAF548-03D8-4927-B66A-6CD83FE1E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239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C31B47"/>
                </a:solidFill>
                <a:latin typeface="Scramble" panose="020B0603050302020204" pitchFamily="34" charset="0"/>
              </a:rPr>
              <a:t>FLIRTER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C31B47"/>
                </a:solidFill>
                <a:latin typeface="Scramble" panose="020B0603050302020204" pitchFamily="34" charset="0"/>
              </a:rPr>
              <a:t>TRIFLER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B87FA5BE-08FB-4D97-A5AD-A0346271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347310"/>
            <a:ext cx="2743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TRIFLER</a:t>
            </a:r>
            <a:r>
              <a:rPr lang="en-US" altLang="en-US" sz="2000" dirty="0"/>
              <a:t>: ONE WHO TRIFLES OR WASTES TIME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(v. TRIFLE, TRIFLED, TRIFLES, TRIFLING)</a:t>
            </a:r>
            <a:endParaRPr lang="en-US" altLang="en-US" sz="1600" dirty="0">
              <a:latin typeface="Scramble" panose="020B0603050302020204" pitchFamily="34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B6338825-9982-4CB3-8F1F-4AD19AF0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"/>
          <a:stretch>
            <a:fillRect/>
          </a:stretch>
        </p:blipFill>
        <p:spPr bwMode="auto">
          <a:xfrm>
            <a:off x="3581400" y="3733800"/>
            <a:ext cx="2743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>
            <a:extLst>
              <a:ext uri="{FF2B5EF4-FFF2-40B4-BE49-F238E27FC236}">
                <a16:creationId xmlns:a16="http://schemas.microsoft.com/office/drawing/2014/main" id="{A4F73AC4-E448-4BD2-8F76-8191748C0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28194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SOMETIMES THE </a:t>
            </a:r>
            <a:r>
              <a:rPr lang="en-US" altLang="en-US" sz="2800" b="1" u="sng"/>
              <a:t>FLIRTER</a:t>
            </a:r>
            <a:r>
              <a:rPr lang="en-US" altLang="en-US" sz="2800"/>
              <a:t> TURNS OUT TO BE JUST A </a:t>
            </a:r>
            <a:r>
              <a:rPr lang="en-US" altLang="en-US" sz="2800" b="1" u="sng"/>
              <a:t>TRIFLER</a:t>
            </a:r>
            <a:r>
              <a:rPr lang="en-US" altLang="en-US" sz="2800"/>
              <a:t>.</a:t>
            </a:r>
            <a:endParaRPr lang="en-US" altLang="en-US" sz="2000">
              <a:latin typeface="Scramble" panose="020B0603050302020204" pitchFamily="34" charset="0"/>
            </a:endParaRPr>
          </a:p>
        </p:txBody>
      </p:sp>
      <p:sp>
        <p:nvSpPr>
          <p:cNvPr id="128008" name="Text Box 8">
            <a:extLst>
              <a:ext uri="{FF2B5EF4-FFF2-40B4-BE49-F238E27FC236}">
                <a16:creationId xmlns:a16="http://schemas.microsoft.com/office/drawing/2014/main" id="{9F5722E2-10E3-41F7-A42A-DA1EAAB5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1382713"/>
            <a:ext cx="5873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b="1">
                <a:solidFill>
                  <a:srgbClr val="C31B47"/>
                </a:solidFill>
              </a:rPr>
              <a:t>S</a:t>
            </a:r>
            <a:endParaRPr lang="en-US" altLang="en-US" sz="4700">
              <a:solidFill>
                <a:srgbClr val="C31B47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31D86DB-47D9-4414-A670-7CBDAE8BF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2470150"/>
            <a:ext cx="5873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b="1">
                <a:solidFill>
                  <a:srgbClr val="C31B47"/>
                </a:solidFill>
              </a:rPr>
              <a:t>S</a:t>
            </a:r>
            <a:endParaRPr lang="en-US" altLang="en-US" sz="4700">
              <a:solidFill>
                <a:srgbClr val="C31B47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156E4D-618E-4E2C-B50C-96C74A68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0" y="2325469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31B47"/>
                </a:solidFill>
              </a:rPr>
              <a:t>_</a:t>
            </a:r>
            <a:endParaRPr lang="en-US" altLang="en-US" sz="3600" dirty="0">
              <a:solidFill>
                <a:srgbClr val="C31B47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38AB2B6-C32F-46C8-8284-BF7498A6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31B47"/>
                </a:solidFill>
              </a:rPr>
              <a:t>_</a:t>
            </a:r>
            <a:endParaRPr lang="en-US" altLang="en-US" sz="4000">
              <a:solidFill>
                <a:srgbClr val="C31B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9FC23FD8-47F4-465D-9BBE-A0695B11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7D186-4D5B-44FD-80FB-67CE1235D8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337BE2A-9FC3-40CB-94E2-6287AF92D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D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58E6ED8-88F5-4F92-B4AC-3881C13C0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DEFILRT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0DED7-C933-45AD-9B0E-0AE585A0A41C}"/>
              </a:ext>
            </a:extLst>
          </p:cNvPr>
          <p:cNvSpPr txBox="1"/>
          <p:nvPr/>
        </p:nvSpPr>
        <p:spPr>
          <a:xfrm>
            <a:off x="3429000" y="5795169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6996560-78EC-412E-A559-FA501451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10055-8AAD-4710-AF6E-A443A9E27B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6AB6C08-9D80-48FE-9C54-263E36101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DEFILRT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61CD736-91A5-40A9-BD79-1BFB27F46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1628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C31B47"/>
                </a:solidFill>
                <a:latin typeface="Scramble" panose="020B0603050302020204" pitchFamily="34" charset="0"/>
              </a:rPr>
              <a:t>FLIRTED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C31B47"/>
                </a:solidFill>
                <a:latin typeface="Scramble" panose="020B0603050302020204" pitchFamily="34" charset="0"/>
              </a:rPr>
              <a:t>TRIFLED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69DF00D5-D1B3-4454-9F68-BC8FEB5E2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3541713"/>
            <a:ext cx="54673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TRIFLED</a:t>
            </a:r>
            <a:r>
              <a:rPr lang="en-US" altLang="en-US" sz="2400"/>
              <a:t>: v. WASTED TIME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E5A6EF14-5953-4D80-AC34-E5ABE8E3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98988"/>
            <a:ext cx="32004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THOUGH THE DRUNK </a:t>
            </a:r>
            <a:r>
              <a:rPr lang="en-US" altLang="en-US" sz="2400" b="1" u="sng"/>
              <a:t>FLIRTED</a:t>
            </a:r>
            <a:r>
              <a:rPr lang="en-US" altLang="en-US" sz="2400" b="1"/>
              <a:t> </a:t>
            </a:r>
            <a:r>
              <a:rPr lang="en-US" altLang="en-US" sz="2400"/>
              <a:t>WILDLY, IN THE END SHE JUST </a:t>
            </a:r>
            <a:r>
              <a:rPr lang="en-US" altLang="en-US" sz="2400" b="1" u="sng"/>
              <a:t>TRIFLED</a:t>
            </a:r>
            <a:r>
              <a:rPr lang="en-US" altLang="en-US" sz="2400"/>
              <a:t>.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2B896973-04FA-48CE-B34B-7354258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"/>
          <a:stretch>
            <a:fillRect/>
          </a:stretch>
        </p:blipFill>
        <p:spPr bwMode="auto">
          <a:xfrm>
            <a:off x="3578225" y="4062413"/>
            <a:ext cx="27432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118245B0-71A8-4154-A300-4ADC23740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5" y="246538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31B47"/>
                </a:solidFill>
              </a:rPr>
              <a:t>_</a:t>
            </a:r>
            <a:endParaRPr lang="en-US" altLang="en-US" dirty="0">
              <a:solidFill>
                <a:srgbClr val="C31B47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6D2C868-9E82-40F9-B42C-807E0042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4384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31B47"/>
                </a:solidFill>
              </a:rPr>
              <a:t>_</a:t>
            </a:r>
            <a:endParaRPr lang="en-US" altLang="en-US" dirty="0">
              <a:solidFill>
                <a:srgbClr val="C31B4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A7079-5986-4721-9E5A-2DC3A4BEA9FD}"/>
              </a:ext>
            </a:extLst>
          </p:cNvPr>
          <p:cNvSpPr txBox="1"/>
          <p:nvPr/>
        </p:nvSpPr>
        <p:spPr>
          <a:xfrm>
            <a:off x="6854825" y="3805694"/>
            <a:ext cx="23622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24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400" dirty="0">
                <a:latin typeface="+mj-lt"/>
              </a:rPr>
              <a:t>TRIFLE TRIFLES TRIFLING</a:t>
            </a:r>
          </a:p>
          <a:p>
            <a:pPr eaLnBrk="1" hangingPunct="1">
              <a:defRPr/>
            </a:pPr>
            <a:r>
              <a:rPr lang="en-US" altLang="en-US" sz="2400" dirty="0">
                <a:latin typeface="+mj-lt"/>
              </a:rPr>
              <a:t>TRIFLING</a:t>
            </a:r>
            <a:r>
              <a:rPr lang="en-US" altLang="en-US" sz="2400" u="sng" dirty="0">
                <a:latin typeface="+mj-lt"/>
              </a:rPr>
              <a:t>S</a:t>
            </a:r>
            <a:r>
              <a:rPr lang="en-US" altLang="en-US" sz="2400" dirty="0">
                <a:latin typeface="+mj-lt"/>
              </a:rPr>
              <a:t> (!) TRIFLER/S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91124DF-5601-4E97-8A39-33AABD0F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E788D-B4AA-4240-943B-5521F15ED7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AB5E934-66A9-48D5-91E2-118E5133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I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6712AE0-5850-44EE-958B-0F5931AF1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11784-63B2-428F-9148-168CC41B8C39}"/>
              </a:ext>
            </a:extLst>
          </p:cNvPr>
          <p:cNvSpPr txBox="1"/>
          <p:nvPr/>
        </p:nvSpPr>
        <p:spPr>
          <a:xfrm>
            <a:off x="3581400" y="59519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2333D9AE-2666-42E7-8638-63FC06F0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883E8-E9AC-41FD-A94F-5B2748E523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10AAAFE-F8D4-464C-BA79-DB13BA530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EFIILRT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2BB6F2C-953F-4694-8F7F-DCB38A77D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FIRELIT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BAE4E2AD-6D15-4DF3-AFBA-76F30EEE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62" y="2343944"/>
            <a:ext cx="8332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/>
              <a:t>FIRELIT</a:t>
            </a:r>
            <a:r>
              <a:rPr lang="en-US" altLang="en-US" sz="3600" dirty="0"/>
              <a:t>: adj. LIGHTED BY FIRELIGHT</a:t>
            </a:r>
            <a:endParaRPr lang="en-US" altLang="en-US" sz="2800" dirty="0">
              <a:latin typeface="Scramble" panose="020B0603050302020204" pitchFamily="34" charset="0"/>
            </a:endParaRPr>
          </a:p>
        </p:txBody>
      </p:sp>
      <p:pic>
        <p:nvPicPr>
          <p:cNvPr id="35846" name="Picture 5">
            <a:extLst>
              <a:ext uri="{FF2B5EF4-FFF2-40B4-BE49-F238E27FC236}">
                <a16:creationId xmlns:a16="http://schemas.microsoft.com/office/drawing/2014/main" id="{0246B9CE-AB33-455F-88DC-F619705F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8006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IRELIT">
            <a:hlinkClick r:id="" action="ppaction://media"/>
            <a:extLst>
              <a:ext uri="{FF2B5EF4-FFF2-40B4-BE49-F238E27FC236}">
                <a16:creationId xmlns:a16="http://schemas.microsoft.com/office/drawing/2014/main" id="{9ED41AAC-6DD7-4290-B6B4-CE7F68D9D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65546B-E3D1-4810-8CD1-5BD077C27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31B47"/>
                </a:solidFill>
                <a:latin typeface="Scramble" panose="020B0603050302020204" pitchFamily="34" charset="0"/>
              </a:rPr>
              <a:t>EFILRT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1A8E-FDC5-B72D-9C90-CE52E3FCDCA5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41982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267592CB-C66D-43B1-A899-50EC3839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14DBE-782B-4FA4-8F7F-551F777EB8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D11B465-3C57-4DEF-AE02-3EA7B40C5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T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CFE6DD9-A50D-447E-A7BB-F0038D6C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EFILRTT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AA75F-A7F7-450D-89C4-E98F1477C0AD}"/>
              </a:ext>
            </a:extLst>
          </p:cNvPr>
          <p:cNvSpPr txBox="1"/>
          <p:nvPr/>
        </p:nvSpPr>
        <p:spPr>
          <a:xfrm>
            <a:off x="3581400" y="59519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A60B4-819C-4138-958D-5B0F1C168B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355" y="3066302"/>
            <a:ext cx="2272781" cy="1718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EBC50-839B-4972-801D-68ABAD453E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81" y="2895600"/>
            <a:ext cx="2836831" cy="3166696"/>
          </a:xfrm>
          <a:prstGeom prst="rect">
            <a:avLst/>
          </a:prstGeom>
        </p:spPr>
      </p:pic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9864EAF4-DC37-40BE-818F-EEBBC8CD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77FDC-C610-46D5-A13A-3BB4C8FFEF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9862237-5DAA-4791-9AF8-B1E106F9A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EFILRTT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197319C-77A3-4AF3-B16A-1293D1F24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153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FLITTER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5B5A8043-0F8F-4B9D-8261-CDD0BEC7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00400"/>
            <a:ext cx="3276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FLITTER</a:t>
            </a:r>
            <a:r>
              <a:rPr lang="en-US" altLang="en-US" sz="2400"/>
              <a:t>: v. TO FLUTTER OR WAVE RAPIDLY AND IRREGULARLY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58A18E4-56B3-41EA-9E7F-27FF354D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371600"/>
            <a:ext cx="5953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31B47"/>
                </a:solidFill>
              </a:rPr>
              <a:t>S</a:t>
            </a:r>
            <a:endParaRPr lang="en-US" altLang="en-US" sz="4800">
              <a:solidFill>
                <a:srgbClr val="C31B4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025F4-1647-48CA-9BA6-F15DCE5D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770438"/>
            <a:ext cx="396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(FLITTER</a:t>
            </a:r>
            <a:r>
              <a:rPr lang="en-US" altLang="en-US" sz="2400" b="1"/>
              <a:t>S</a:t>
            </a:r>
            <a:r>
              <a:rPr lang="en-US" altLang="en-US" sz="2400"/>
              <a:t>, FLITTERED, FLITTERING)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8E31A3-5C68-43D2-AABC-6D93DD45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2022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31B47"/>
                </a:solidFill>
              </a:rPr>
              <a:t>_</a:t>
            </a:r>
            <a:endParaRPr lang="en-US" altLang="en-US" dirty="0">
              <a:solidFill>
                <a:srgbClr val="C31B4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9DE4D-B32F-4F4C-9CEA-CAC87390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246" y="5741988"/>
            <a:ext cx="4428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FLUTTERY</a:t>
            </a:r>
            <a:r>
              <a:rPr lang="en-US" altLang="en-US" sz="2400" dirty="0"/>
              <a:t> BUT NOT </a:t>
            </a:r>
            <a:r>
              <a:rPr lang="en-US" altLang="en-US" sz="2400" dirty="0" err="1"/>
              <a:t>flittery</a:t>
            </a:r>
            <a:r>
              <a:rPr lang="en-US" altLang="en-US" sz="2400" dirty="0"/>
              <a:t>*  (which will get you nowhere)</a:t>
            </a:r>
            <a:endParaRPr lang="en-US" altLang="en-US" sz="2400" dirty="0">
              <a:latin typeface="Scramble" panose="020B06030503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8D4E3A-2934-4A4C-A770-AEEA26C831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615" y="2539189"/>
            <a:ext cx="3034139" cy="4045519"/>
          </a:xfrm>
          <a:prstGeom prst="rect">
            <a:avLst/>
          </a:prstGeom>
        </p:spPr>
      </p:pic>
      <p:pic>
        <p:nvPicPr>
          <p:cNvPr id="14" name="Butterflies">
            <a:hlinkClick r:id="" action="ppaction://media"/>
            <a:extLst>
              <a:ext uri="{FF2B5EF4-FFF2-40B4-BE49-F238E27FC236}">
                <a16:creationId xmlns:a16="http://schemas.microsoft.com/office/drawing/2014/main" id="{40012E6A-75A0-4409-9575-583F53DC7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8169" y="6248400"/>
            <a:ext cx="298888" cy="29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  <p:bldP spid="2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856C1A12-6538-4416-A24E-16E5D62D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0C83D-311B-4FAB-BC0C-23C8B81DE0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10CB037-BE65-43E9-AB2D-A54931C56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B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9D29914-FA95-4BA4-AF95-CB253BAAD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BEFILRT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462C2-9627-4145-81A2-89D98E6F5D0A}"/>
              </a:ext>
            </a:extLst>
          </p:cNvPr>
          <p:cNvSpPr txBox="1"/>
          <p:nvPr/>
        </p:nvSpPr>
        <p:spPr>
          <a:xfrm>
            <a:off x="3581400" y="59519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BF87419E-92B8-4106-BAEE-9F25FD6B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06B6A9-D1A1-4256-8D0A-20A0D0579A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FE78B24-5103-47A3-902A-17466FB5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BEFILRT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60E32AC-4E27-4667-9B35-309BAAE15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65238"/>
            <a:ext cx="7239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FILBERT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B98F1E2B-EFB8-4EA2-B14A-7DAF74A69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/>
              <a:t>FILBERT</a:t>
            </a:r>
            <a:r>
              <a:rPr lang="en-US" altLang="en-US"/>
              <a:t>: THE EDIBLE NUT OF A EUROPEAN SHRUB, also HAZELNUT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17F238FD-C83B-4BF6-B3FC-20A4D95A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751263"/>
            <a:ext cx="37338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2D74BFF-0CBF-430F-AAF6-53314C5F2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88" y="1409700"/>
            <a:ext cx="620712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100" b="1">
                <a:solidFill>
                  <a:srgbClr val="C31B47"/>
                </a:solidFill>
              </a:rPr>
              <a:t>S</a:t>
            </a:r>
            <a:endParaRPr lang="en-US" altLang="en-US" sz="5100">
              <a:solidFill>
                <a:srgbClr val="C31B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87DE5946-37A2-45AD-9D7D-C8BAFC0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4CFA78-3637-43D5-B1F1-99A0AB924D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1026">
            <a:extLst>
              <a:ext uri="{FF2B5EF4-FFF2-40B4-BE49-F238E27FC236}">
                <a16:creationId xmlns:a16="http://schemas.microsoft.com/office/drawing/2014/main" id="{C9C470D1-4A96-4809-9962-98DD2339F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E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6084" name="Rectangle 1027">
            <a:extLst>
              <a:ext uri="{FF2B5EF4-FFF2-40B4-BE49-F238E27FC236}">
                <a16:creationId xmlns:a16="http://schemas.microsoft.com/office/drawing/2014/main" id="{CA56D400-59FB-49EB-BA58-46961ED65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EEFILRT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D1CA0-454F-4A06-B907-357F3D0FFA05}"/>
              </a:ext>
            </a:extLst>
          </p:cNvPr>
          <p:cNvSpPr txBox="1"/>
          <p:nvPr/>
        </p:nvSpPr>
        <p:spPr>
          <a:xfrm>
            <a:off x="3429000" y="5795169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6D0271A4-A423-4882-9A85-DA136D66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13" y="6513025"/>
            <a:ext cx="4815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30598-B061-4820-8073-9A5D5C234D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A209F13-E727-4B97-B687-0EBB00839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EEFILRT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85F925A-BCB8-46B4-8A13-47BE9C4D7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8756" y="350837"/>
            <a:ext cx="7315200" cy="4525963"/>
          </a:xfrm>
        </p:spPr>
        <p:txBody>
          <a:bodyPr/>
          <a:lstStyle/>
          <a:p>
            <a:pPr eaLnBrk="1" hangingPunct="1">
              <a:lnSpc>
                <a:spcPct val="250000"/>
              </a:lnSpc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FELTIER</a:t>
            </a:r>
          </a:p>
          <a:p>
            <a:pPr eaLnBrk="1" hangingPunct="1">
              <a:lnSpc>
                <a:spcPct val="250000"/>
              </a:lnSpc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FERTILE</a:t>
            </a:r>
            <a:endParaRPr lang="en-US" altLang="en-US" sz="5400" dirty="0">
              <a:latin typeface="Scramble" panose="020B0603050302020204" pitchFamily="34" charset="0"/>
            </a:endParaRPr>
          </a:p>
        </p:txBody>
      </p:sp>
      <p:sp>
        <p:nvSpPr>
          <p:cNvPr id="50183" name="TextBox 6">
            <a:extLst>
              <a:ext uri="{FF2B5EF4-FFF2-40B4-BE49-F238E27FC236}">
                <a16:creationId xmlns:a16="http://schemas.microsoft.com/office/drawing/2014/main" id="{C6187061-5B94-4731-8534-5DDB22CE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47888"/>
            <a:ext cx="6919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cs typeface="Arial" panose="020B0604020202020204" pitchFamily="34" charset="0"/>
              </a:rPr>
              <a:t>FELTIER</a:t>
            </a:r>
            <a:r>
              <a:rPr lang="en-US" altLang="en-US" dirty="0">
                <a:cs typeface="Arial" panose="020B0604020202020204" pitchFamily="34" charset="0"/>
              </a:rPr>
              <a:t>: adj. MORE </a:t>
            </a:r>
            <a:r>
              <a:rPr lang="en-US" altLang="en-US" u="sng" dirty="0">
                <a:cs typeface="Arial" panose="020B0604020202020204" pitchFamily="34" charset="0"/>
              </a:rPr>
              <a:t>FELTY</a:t>
            </a:r>
            <a:r>
              <a:rPr lang="en-US" altLang="en-US" dirty="0">
                <a:cs typeface="Arial" panose="020B0604020202020204" pitchFamily="34" charset="0"/>
              </a:rPr>
              <a:t>,  RESEMBLING A CLOTH MADE FROM WOOL (FELTIEST)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202197-EBAE-43E7-A126-6104AC848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1" b="98969" l="1158" r="98456">
                        <a14:foregroundMark x1="91120" y1="36598" x2="96139" y2="23711"/>
                        <a14:foregroundMark x1="96139" y1="23711" x2="94595" y2="8763"/>
                        <a14:foregroundMark x1="94595" y1="8763" x2="84942" y2="3608"/>
                        <a14:foregroundMark x1="84942" y1="3608" x2="31660" y2="1031"/>
                        <a14:foregroundMark x1="31660" y1="1031" x2="13127" y2="12887"/>
                        <a14:foregroundMark x1="13127" y1="12887" x2="7722" y2="25258"/>
                        <a14:foregroundMark x1="7722" y1="25258" x2="10039" y2="82990"/>
                        <a14:foregroundMark x1="10039" y1="82990" x2="21236" y2="90722"/>
                        <a14:foregroundMark x1="21236" y1="90722" x2="32819" y2="91753"/>
                        <a14:foregroundMark x1="32819" y1="91753" x2="42085" y2="86598"/>
                        <a14:foregroundMark x1="42085" y1="86598" x2="43243" y2="59278"/>
                        <a14:foregroundMark x1="43243" y1="59278" x2="43629" y2="58247"/>
                        <a14:foregroundMark x1="28571" y1="51031" x2="45946" y2="28866"/>
                        <a14:foregroundMark x1="45946" y1="28866" x2="66795" y2="20619"/>
                        <a14:foregroundMark x1="66795" y1="20619" x2="71042" y2="20619"/>
                        <a14:foregroundMark x1="81853" y1="10309" x2="21236" y2="5670"/>
                        <a14:foregroundMark x1="21236" y1="5670" x2="11583" y2="10309"/>
                        <a14:foregroundMark x1="11583" y1="10309" x2="2703" y2="18557"/>
                        <a14:foregroundMark x1="2703" y1="18557" x2="5792" y2="87629"/>
                        <a14:foregroundMark x1="6950" y1="2062" x2="40154" y2="6186"/>
                        <a14:foregroundMark x1="40154" y1="6186" x2="50965" y2="6186"/>
                        <a14:foregroundMark x1="50965" y1="6186" x2="74131" y2="7732"/>
                        <a14:foregroundMark x1="74131" y1="7732" x2="85714" y2="7732"/>
                        <a14:foregroundMark x1="85714" y1="7732" x2="96139" y2="9278"/>
                        <a14:foregroundMark x1="96139" y1="9278" x2="98456" y2="25258"/>
                        <a14:foregroundMark x1="94595" y1="2577" x2="72973" y2="1031"/>
                        <a14:foregroundMark x1="72973" y1="1031" x2="63320" y2="4124"/>
                        <a14:foregroundMark x1="63320" y1="4124" x2="1544" y2="1031"/>
                        <a14:foregroundMark x1="2703" y1="95876" x2="34749" y2="98969"/>
                        <a14:foregroundMark x1="34749" y1="98969" x2="41313" y2="96907"/>
                        <a14:backgroundMark x1="87037" y1="47486" x2="87037" y2="47486"/>
                        <a14:backgroundMark x1="75463" y1="63128" x2="75463" y2="63128"/>
                        <a14:backgroundMark x1="81019" y1="47486" x2="81019" y2="47486"/>
                        <a14:backgroundMark x1="54630" y1="82682" x2="54630" y2="82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437666"/>
            <a:ext cx="2057401" cy="1712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460B8-6B71-443C-AB7B-9905AF0051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748" y="4809697"/>
            <a:ext cx="1897490" cy="189749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425029D-CEA9-4028-869B-8E8CF14C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033" y="4740275"/>
            <a:ext cx="48172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cs typeface="Arial" panose="020B0604020202020204" pitchFamily="34" charset="0"/>
              </a:rPr>
              <a:t>FERTILE</a:t>
            </a:r>
            <a:r>
              <a:rPr lang="en-US" altLang="en-US" dirty="0">
                <a:cs typeface="Arial" panose="020B0604020202020204" pitchFamily="34" charset="0"/>
              </a:rPr>
              <a:t>: adj. CAPABLE OF REPRODUCING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65D87-67A4-45D4-898A-72D9C4B82A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925" y="4754500"/>
            <a:ext cx="2194030" cy="195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7EDA27B3-78E3-433F-B9FD-BE012E43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AEB217-108D-470D-9AA9-E4960AD56C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F93785E-6CCE-4316-8A6A-218B2FB21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S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206479D-3C68-4A01-BE2E-EBF38DBBB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EFILRST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BEF5-EFC8-409E-961C-4BC81F717FF9}"/>
              </a:ext>
            </a:extLst>
          </p:cNvPr>
          <p:cNvSpPr txBox="1"/>
          <p:nvPr/>
        </p:nvSpPr>
        <p:spPr>
          <a:xfrm>
            <a:off x="2819400" y="5867400"/>
            <a:ext cx="3657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FOUR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7">
            <a:extLst>
              <a:ext uri="{FF2B5EF4-FFF2-40B4-BE49-F238E27FC236}">
                <a16:creationId xmlns:a16="http://schemas.microsoft.com/office/drawing/2014/main" id="{8B911D3B-0B36-475D-A9A8-14AA926A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B34237-A302-44C1-A62C-0878F2920B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3C045C4-F07A-4217-B90E-94693B351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933" y="55563"/>
            <a:ext cx="5037667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EFILRST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4E66BFB-5477-4801-8CFB-1BC67C87E8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6388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31B47"/>
                </a:solidFill>
                <a:latin typeface="Scramble" panose="020B0603050302020204" pitchFamily="34" charset="0"/>
              </a:rPr>
              <a:t>FILTERS</a:t>
            </a:r>
            <a:endParaRPr lang="en-US" altLang="en-US" sz="4000"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31B47"/>
                </a:solidFill>
                <a:latin typeface="Scramble" panose="020B0603050302020204" pitchFamily="34" charset="0"/>
              </a:rPr>
              <a:t>LIFTERS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31B47"/>
                </a:solidFill>
                <a:latin typeface="Scramble" panose="020B0603050302020204" pitchFamily="34" charset="0"/>
              </a:rPr>
              <a:t>STIFLER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31B47"/>
                </a:solidFill>
                <a:latin typeface="Scramble" panose="020B0603050302020204" pitchFamily="34" charset="0"/>
              </a:rPr>
              <a:t>TRIFLES</a:t>
            </a:r>
            <a:endParaRPr lang="en-US" altLang="en-US" sz="7200">
              <a:solidFill>
                <a:srgbClr val="C31B47"/>
              </a:solidFill>
              <a:latin typeface="Scramble" panose="020B0603050302020204" pitchFamily="34" charset="0"/>
            </a:endParaRPr>
          </a:p>
        </p:txBody>
      </p:sp>
      <p:pic>
        <p:nvPicPr>
          <p:cNvPr id="54277" name="Picture 4" descr="large_parts_for_lifter_arms_in_carshop">
            <a:extLst>
              <a:ext uri="{FF2B5EF4-FFF2-40B4-BE49-F238E27FC236}">
                <a16:creationId xmlns:a16="http://schemas.microsoft.com/office/drawing/2014/main" id="{FA834DE5-E833-46A0-9EAE-FE18141F22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48"/>
          <a:stretch>
            <a:fillRect/>
          </a:stretch>
        </p:blipFill>
        <p:spPr>
          <a:xfrm>
            <a:off x="7391400" y="1830388"/>
            <a:ext cx="1616075" cy="129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" name="Picture 5" descr="Pic15_FoundFilter">
            <a:extLst>
              <a:ext uri="{FF2B5EF4-FFF2-40B4-BE49-F238E27FC236}">
                <a16:creationId xmlns:a16="http://schemas.microsoft.com/office/drawing/2014/main" id="{819DAD4B-73A0-45FE-AA44-314211BE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38588"/>
            <a:ext cx="22860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 descr="DCP_2104">
            <a:extLst>
              <a:ext uri="{FF2B5EF4-FFF2-40B4-BE49-F238E27FC236}">
                <a16:creationId xmlns:a16="http://schemas.microsoft.com/office/drawing/2014/main" id="{0AB99283-1359-4527-AC3B-18B3C3CA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83"/>
          <a:stretch>
            <a:fillRect/>
          </a:stretch>
        </p:blipFill>
        <p:spPr bwMode="auto">
          <a:xfrm>
            <a:off x="6096000" y="1328738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7">
            <a:extLst>
              <a:ext uri="{FF2B5EF4-FFF2-40B4-BE49-F238E27FC236}">
                <a16:creationId xmlns:a16="http://schemas.microsoft.com/office/drawing/2014/main" id="{CC821D9D-1C53-4F0C-9B40-D9683E45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6096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000"/>
              <a:t>CHANGING </a:t>
            </a:r>
            <a:r>
              <a:rPr lang="en-US" altLang="en-US" sz="2000" b="1" u="sng"/>
              <a:t>FILTERS</a:t>
            </a:r>
            <a:r>
              <a:rPr lang="en-US" altLang="en-US" sz="2000"/>
              <a:t> WITHOUT </a:t>
            </a:r>
            <a:r>
              <a:rPr lang="en-US" altLang="en-US" sz="2000" b="1" u="sng"/>
              <a:t>LIFTERS</a:t>
            </a:r>
            <a:r>
              <a:rPr lang="en-US" altLang="en-US" sz="2000"/>
              <a:t> WAS NOT EASY. MEANWHILE, HIS WIFE WAS THE </a:t>
            </a:r>
            <a:r>
              <a:rPr lang="en-US" altLang="en-US" sz="2000" b="1" u="sng"/>
              <a:t>STIFLER</a:t>
            </a:r>
            <a:r>
              <a:rPr lang="en-US" altLang="en-US" sz="2000"/>
              <a:t> OF LAUGHTER, WATCHING AS HE </a:t>
            </a:r>
            <a:r>
              <a:rPr lang="en-US" altLang="en-US" sz="2000" b="1" u="sng"/>
              <a:t>TRIFLES</a:t>
            </a:r>
            <a:r>
              <a:rPr lang="en-US" altLang="en-US" sz="2000"/>
              <a:t> AWAY MORE THAN AN HOUR TO PERFORM THE “SIMPLE TASK.” 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pic>
        <p:nvPicPr>
          <p:cNvPr id="54281" name="Picture 8" descr="mamac">
            <a:hlinkClick r:id="rId6"/>
            <a:extLst>
              <a:ext uri="{FF2B5EF4-FFF2-40B4-BE49-F238E27FC236}">
                <a16:creationId xmlns:a16="http://schemas.microsoft.com/office/drawing/2014/main" id="{FE46620A-7B7C-4844-910D-240F6DB4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476500"/>
            <a:ext cx="846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9">
            <a:extLst>
              <a:ext uri="{FF2B5EF4-FFF2-40B4-BE49-F238E27FC236}">
                <a16:creationId xmlns:a16="http://schemas.microsoft.com/office/drawing/2014/main" id="{F6DCBBC4-60A1-4D20-AB43-7051D084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5892800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HOOK/S…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1BF52B91-06DE-4FB6-B3CF-EEDC33B9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6232525"/>
            <a:ext cx="171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STIFLER</a:t>
            </a:r>
            <a:r>
              <a:rPr lang="en-US" altLang="en-US" sz="2000" b="1" u="sng"/>
              <a:t>S</a:t>
            </a:r>
            <a:endParaRPr lang="en-US" altLang="en-US" sz="2400" b="1" u="sng"/>
          </a:p>
        </p:txBody>
      </p:sp>
      <p:sp>
        <p:nvSpPr>
          <p:cNvPr id="26636" name="Text Box 11">
            <a:extLst>
              <a:ext uri="{FF2B5EF4-FFF2-40B4-BE49-F238E27FC236}">
                <a16:creationId xmlns:a16="http://schemas.microsoft.com/office/drawing/2014/main" id="{A485E2B3-BFB1-4FD9-AF51-B1EF26B3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4800"/>
            <a:ext cx="26670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31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LISTER + F FILTER + S </a:t>
            </a:r>
            <a:endParaRPr lang="en-US" sz="2400" dirty="0">
              <a:solidFill>
                <a:srgbClr val="C31B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3AFAB01-BA3D-4C48-948F-4A1494DC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608" y="389638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31B47"/>
                </a:solidFill>
              </a:rPr>
              <a:t>_</a:t>
            </a:r>
            <a:endParaRPr lang="en-US" altLang="en-US" sz="2800" dirty="0">
              <a:solidFill>
                <a:srgbClr val="C31B47"/>
              </a:solidFill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C72BD62-B152-4396-BA87-EEFAA3355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21555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31B47"/>
                </a:solidFill>
              </a:rPr>
              <a:t>_</a:t>
            </a:r>
            <a:endParaRPr lang="en-US" altLang="en-US" sz="2800">
              <a:solidFill>
                <a:srgbClr val="C31B47"/>
              </a:solidFill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1988F11-0F9A-44D7-8D56-F1DAB99D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258" y="1212651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31B47"/>
                </a:solidFill>
              </a:rPr>
              <a:t>_</a:t>
            </a:r>
            <a:endParaRPr lang="en-US" altLang="en-US" sz="2800">
              <a:solidFill>
                <a:srgbClr val="C31B47"/>
              </a:solidFill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FFC765C2-1FBE-47AA-A573-C3324808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3095625"/>
            <a:ext cx="492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31B47"/>
                </a:solidFill>
              </a:rPr>
              <a:t>S</a:t>
            </a:r>
            <a:endParaRPr lang="en-US" altLang="en-US" sz="3600">
              <a:solidFill>
                <a:srgbClr val="C31B47"/>
              </a:solidFill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AE2D811E-A6C5-40C0-B644-7522D484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258" y="3005793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31B47"/>
                </a:solidFill>
              </a:rPr>
              <a:t>_</a:t>
            </a:r>
            <a:endParaRPr lang="en-US" altLang="en-US" sz="2800">
              <a:solidFill>
                <a:srgbClr val="C31B47"/>
              </a:solidFill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4E177ED-042C-4781-A557-7B75D0B1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76" y="3903197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31B47"/>
                </a:solidFill>
              </a:rPr>
              <a:t>_</a:t>
            </a:r>
            <a:endParaRPr lang="en-US" altLang="en-US" sz="2800" dirty="0">
              <a:solidFill>
                <a:srgbClr val="C31B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2D49FA80-998C-43E2-A3E7-87E3E2F7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3DE02-454E-452D-A0B0-14E5306965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18916624-02A8-45F6-9862-E1BD727D4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9E8AA169-12C2-43E6-B5DC-FAE709DD7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</a:t>
            </a:r>
          </a:p>
        </p:txBody>
      </p:sp>
      <p:sp>
        <p:nvSpPr>
          <p:cNvPr id="56325" name="Text Box 1028">
            <a:extLst>
              <a:ext uri="{FF2B5EF4-FFF2-40B4-BE49-F238E27FC236}">
                <a16:creationId xmlns:a16="http://schemas.microsoft.com/office/drawing/2014/main" id="{4B5E95D6-E5F2-44A5-A439-6B0DC654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71875"/>
            <a:ext cx="6096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		   THAT’S IT!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	    WHAT WAS THAT     	MNEMONIC PHRASE?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1258DF51-5C1A-B3D5-7AF7-0936A0F8B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C74F542-4C9E-4E6C-B497-0A54A6D0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0FBEE-C10A-4292-BC88-A4A99D3493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859C3792-E374-4476-99CD-A1018EB67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488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929D7660-B6C0-4CE5-A937-4FCF242AC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45838"/>
            <a:ext cx="89916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/>
              <a:t>YOUR DIRTY BERRIES</a:t>
            </a:r>
            <a:endParaRPr lang="en-US" altLang="en-US" sz="44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11269" name="Picture 1028">
            <a:extLst>
              <a:ext uri="{FF2B5EF4-FFF2-40B4-BE49-F238E27FC236}">
                <a16:creationId xmlns:a16="http://schemas.microsoft.com/office/drawing/2014/main" id="{3EF4206C-017F-443A-A1DB-E575F8BD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746" y="4014732"/>
            <a:ext cx="3810000" cy="28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701F2C-B351-47C5-BFAB-FD13101A4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2" b="85714" l="9778" r="89778">
                        <a14:foregroundMark x1="33333" y1="20408" x2="61333" y2="26531"/>
                        <a14:foregroundMark x1="61333" y1="26531" x2="65333" y2="26531"/>
                        <a14:foregroundMark x1="69333" y1="18367" x2="73333" y2="14286"/>
                        <a14:foregroundMark x1="27556" y1="10204" x2="56444" y2="14286"/>
                        <a14:foregroundMark x1="56444" y1="14286" x2="65333" y2="12245"/>
                        <a14:foregroundMark x1="22667" y1="14286" x2="27111" y2="12245"/>
                        <a14:foregroundMark x1="20444" y1="4082" x2="20444" y2="4082"/>
                        <a14:foregroundMark x1="77778" y1="12245" x2="77778" y2="12245"/>
                        <a14:foregroundMark x1="19556" y1="6122" x2="19556" y2="6122"/>
                        <a14:foregroundMark x1="16444" y1="6122" x2="16444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966" y="4908408"/>
            <a:ext cx="4495275" cy="958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B5D87-BE4E-4245-86BD-D080C0E5A2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78" b="92683" l="9778" r="89778">
                        <a14:foregroundMark x1="69778" y1="87805" x2="50667" y2="78049"/>
                        <a14:foregroundMark x1="50667" y1="78049" x2="31556" y2="87805"/>
                        <a14:foregroundMark x1="31556" y1="87805" x2="28000" y2="87805"/>
                        <a14:foregroundMark x1="52444" y1="92683" x2="44444" y2="87805"/>
                        <a14:foregroundMark x1="44444" y1="87805" x2="37778" y2="92683"/>
                        <a14:backgroundMark x1="60444" y1="43902" x2="60444" y2="4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3637">
            <a:off x="1633321" y="4061219"/>
            <a:ext cx="5304453" cy="1003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FECE77-64A9-53EE-3026-A636FF3F35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" b="90000" l="250" r="90000">
                        <a14:foregroundMark x1="14794" y1="41205" x2="15000" y2="41333"/>
                        <a14:foregroundMark x1="10451" y1="38498" x2="12954" y2="40058"/>
                        <a14:foregroundMark x1="6141" y1="35813" x2="6565" y2="36077"/>
                        <a14:foregroundMark x1="2875" y1="33778" x2="4668" y2="34895"/>
                        <a14:foregroundMark x1="14934" y1="1950" x2="250" y2="222"/>
                        <a14:foregroundMark x1="23375" y1="23778" x2="37125" y2="30667"/>
                        <a14:foregroundMark x1="14875" y1="44222" x2="17750" y2="45556"/>
                        <a14:backgroundMark x1="32750" y1="17111" x2="71125" y2="18222"/>
                        <a14:backgroundMark x1="27500" y1="2222" x2="35500" y2="2667"/>
                        <a14:backgroundMark x1="35500" y1="2667" x2="50500" y2="2444"/>
                        <a14:backgroundMark x1="50500" y1="2444" x2="73375" y2="2889"/>
                        <a14:backgroundMark x1="17500" y1="2667" x2="24875" y2="6889"/>
                        <a14:backgroundMark x1="15375" y1="889" x2="18750" y2="2222"/>
                        <a14:backgroundMark x1="14250" y1="889" x2="14250" y2="889"/>
                        <a14:backgroundMark x1="14625" y1="2889" x2="14625" y2="2889"/>
                        <a14:backgroundMark x1="2375" y1="24222" x2="2375" y2="24222"/>
                        <a14:backgroundMark x1="1000" y1="22444" x2="8125" y2="32667"/>
                        <a14:backgroundMark x1="8125" y1="32667" x2="12000" y2="35111"/>
                        <a14:backgroundMark x1="13625" y1="38667" x2="15375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58" y="2847511"/>
            <a:ext cx="4737157" cy="26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4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65546B-E3D1-4810-8CD1-5BD077C27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31B47"/>
                </a:solidFill>
                <a:latin typeface="Scramble" panose="020B0603050302020204" pitchFamily="34" charset="0"/>
              </a:rPr>
              <a:t>EFILRT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309C7-C2CC-BC66-6B3B-314F6E97EA00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7C111-B1AC-C8EA-1B3F-F3B164422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E632C-1EFA-7CEA-2284-26446EBEA791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EB097-7DD3-42D1-6FE6-654F5D32E5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82AFD-429E-086D-8A5F-3FAA5E1CC8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932F0-2297-3B28-A62D-5E124CD29D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DF096-D2AC-76CE-582E-C48277C5AF95}"/>
              </a:ext>
            </a:extLst>
          </p:cNvPr>
          <p:cNvSpPr txBox="1"/>
          <p:nvPr/>
        </p:nvSpPr>
        <p:spPr>
          <a:xfrm>
            <a:off x="1524000" y="6179267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latin typeface="+mj-lt"/>
                <a:ea typeface="ＭＳ Ｐゴシック" charset="0"/>
              </a:rPr>
              <a:t>F5</a:t>
            </a:r>
            <a:r>
              <a:rPr lang="en-US" b="1" dirty="0">
                <a:latin typeface="+mj-lt"/>
                <a:ea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latin typeface="+mj-lt"/>
                <a:ea typeface="ＭＳ Ｐゴシック" charset="0"/>
              </a:rPr>
              <a:t>Џ</a:t>
            </a:r>
            <a:r>
              <a:rPr lang="en-US" dirty="0"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84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EC220E61-9AA8-45BA-874F-6C2E4E08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3B15A-AA80-41E5-87A3-A98D7A43A9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3BA857D-C8E8-4379-B504-0A66B9DE1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338D5D6-3275-449F-89CE-36CDE07A7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/>
              <a:t>DIFFICULT BINGOS INCLUDED</a:t>
            </a:r>
            <a:r>
              <a:rPr lang="en-US" altLang="en-US" sz="4000"/>
              <a:t>:</a:t>
            </a:r>
            <a:endParaRPr lang="en-US" altLang="en-US" sz="2800"/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8B33BE2B-D63E-4FED-B8FC-1D4DE1383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667000"/>
            <a:ext cx="9296400" cy="366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31B47"/>
                </a:solidFill>
                <a:latin typeface="Scramble" panose="020B0603050302020204" pitchFamily="34" charset="0"/>
              </a:rPr>
              <a:t>FLYTIER TRIFLER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31B47"/>
                </a:solidFill>
                <a:latin typeface="Scramble" panose="020B0603050302020204" pitchFamily="34" charset="0"/>
              </a:rPr>
              <a:t>TREFOIL FIRELIT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31B47"/>
                </a:solidFill>
                <a:latin typeface="Scramble" panose="020B0603050302020204" pitchFamily="34" charset="0"/>
              </a:rPr>
              <a:t>FLUTIER FILBERT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31B47"/>
                </a:solidFill>
                <a:latin typeface="Scramble" panose="020B0603050302020204" pitchFamily="34" charset="0"/>
              </a:rPr>
              <a:t>FELTIER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altLang="en-US" sz="36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EC220E61-9AA8-45BA-874F-6C2E4E08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3B15A-AA80-41E5-87A3-A98D7A43A9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3BA857D-C8E8-4379-B504-0A66B9DE1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ECBEF-9F38-4F82-8830-960FD7C7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905000"/>
            <a:ext cx="8877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60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B25DB73-A340-4B93-9E6D-9E14C866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AC3A65-3C87-4325-B9F9-D1C8742B05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672B3AE-D6A8-42C4-BA1C-0F1CDD8A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C31B47"/>
                </a:solidFill>
              </a:rPr>
              <a:t>THE END!</a:t>
            </a:r>
            <a:endParaRPr lang="en-US" altLang="en-US" sz="5400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6A8B0294-9BC6-4B07-9659-D240B1A7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1752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j0234721">
            <a:extLst>
              <a:ext uri="{FF2B5EF4-FFF2-40B4-BE49-F238E27FC236}">
                <a16:creationId xmlns:a16="http://schemas.microsoft.com/office/drawing/2014/main" id="{3EE9BA44-9630-4047-A67C-585FEEA439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990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8DEF193.WAV">
            <a:hlinkClick r:id="" action="ppaction://media"/>
            <a:extLst>
              <a:ext uri="{FF2B5EF4-FFF2-40B4-BE49-F238E27FC236}">
                <a16:creationId xmlns:a16="http://schemas.microsoft.com/office/drawing/2014/main" id="{8DB6EDC3-C9ED-4CD4-B47D-F4658725CBD5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46FE2-C3D0-4A61-A7D6-0A0C756220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82" b="85714" l="9778" r="89778">
                        <a14:foregroundMark x1="33333" y1="20408" x2="61333" y2="26531"/>
                        <a14:foregroundMark x1="61333" y1="26531" x2="65333" y2="26531"/>
                        <a14:foregroundMark x1="69333" y1="18367" x2="73333" y2="14286"/>
                        <a14:foregroundMark x1="27556" y1="10204" x2="56444" y2="14286"/>
                        <a14:foregroundMark x1="56444" y1="14286" x2="65333" y2="12245"/>
                        <a14:foregroundMark x1="22667" y1="14286" x2="27111" y2="12245"/>
                        <a14:foregroundMark x1="20444" y1="4082" x2="20444" y2="4082"/>
                        <a14:foregroundMark x1="77778" y1="12245" x2="77778" y2="12245"/>
                        <a14:foregroundMark x1="19556" y1="6122" x2="19556" y2="6122"/>
                        <a14:foregroundMark x1="16444" y1="6122" x2="16444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299" y="5039900"/>
            <a:ext cx="1752601" cy="373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ADB21-F20C-4049-9639-EEA5C4F83C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92683" l="9778" r="89778">
                        <a14:foregroundMark x1="69778" y1="87805" x2="50667" y2="78049"/>
                        <a14:foregroundMark x1="50667" y1="78049" x2="31556" y2="87805"/>
                        <a14:foregroundMark x1="31556" y1="87805" x2="28000" y2="87805"/>
                        <a14:foregroundMark x1="52444" y1="92683" x2="44444" y2="87805"/>
                        <a14:foregroundMark x1="44444" y1="87805" x2="37778" y2="92683"/>
                        <a14:backgroundMark x1="60444" y1="43902" x2="60444" y2="4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3637">
            <a:off x="3145353" y="4695768"/>
            <a:ext cx="2478464" cy="45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" fill="hold"/>
                                        <p:tgtEl>
                                          <p:spTgt spid="49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695300F-D164-4052-A387-9B03BB9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13662C-7DA1-47A7-B7F8-932EAAC46E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1D7ED4-41E9-4DEE-8396-5F71F211A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3009901"/>
            <a:ext cx="7620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   OF THE 3 GOOD “SIXES”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WHAT IS THE BINGO 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   FOR THIS ALPHAGRAM?</a:t>
            </a:r>
            <a:endParaRPr lang="en-US" altLang="en-US" dirty="0"/>
          </a:p>
        </p:txBody>
      </p:sp>
      <p:pic>
        <p:nvPicPr>
          <p:cNvPr id="2" name="tile bag shuffle.wav">
            <a:hlinkClick r:id="" action="ppaction://media"/>
            <a:extLst>
              <a:ext uri="{FF2B5EF4-FFF2-40B4-BE49-F238E27FC236}">
                <a16:creationId xmlns:a16="http://schemas.microsoft.com/office/drawing/2014/main" id="{962A17FC-2F7E-43CC-9E79-5E5797AAE3C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37384B9-833F-416F-860A-3254385A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C31B47"/>
                </a:solidFill>
                <a:latin typeface="Scramble" panose="020B0603050302020204" pitchFamily="34" charset="0"/>
              </a:rPr>
              <a:t>EFILRT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23D797D4-6FF0-4987-9CAC-0402DA5B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10FA9-03C0-4E55-951B-D4341560D4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1623EB1-C012-48C1-A517-82DDBC16A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333" y="136525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latin typeface="Scramble" panose="020B0603050302020204" pitchFamily="34" charset="0"/>
              </a:rPr>
              <a:t>EFILRT</a:t>
            </a:r>
            <a:endParaRPr lang="en-US" altLang="en-US" sz="6000" dirty="0">
              <a:latin typeface="Scramble" panose="020B0603050302020204" pitchFamily="34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205DA472-5237-4D71-889D-0A37F93B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71" y="5498812"/>
            <a:ext cx="52325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also </a:t>
            </a:r>
            <a:r>
              <a:rPr lang="en-US" altLang="en-US" b="1" u="sng" dirty="0"/>
              <a:t>LIFTER</a:t>
            </a:r>
            <a:r>
              <a:rPr lang="en-US" altLang="en-US" dirty="0"/>
              <a:t> and v. </a:t>
            </a:r>
            <a:r>
              <a:rPr lang="en-US" altLang="en-US" b="1" u="sng" dirty="0"/>
              <a:t>TRIFLE</a:t>
            </a:r>
            <a:endParaRPr lang="en-US" altLang="en-US" sz="2400" dirty="0">
              <a:latin typeface="Scramble" panose="020B06030503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9DA49D-F052-401A-AA1B-A4F96F11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pic>
        <p:nvPicPr>
          <p:cNvPr id="7174" name="Picture 7">
            <a:extLst>
              <a:ext uri="{FF2B5EF4-FFF2-40B4-BE49-F238E27FC236}">
                <a16:creationId xmlns:a16="http://schemas.microsoft.com/office/drawing/2014/main" id="{B81639A9-0606-4CDB-87B4-93BAB3DCD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15" l="0" r="100000">
                        <a14:foregroundMark x1="5556" y1="28662" x2="5556" y2="28662"/>
                        <a14:foregroundMark x1="4167" y1="29299" x2="4167" y2="29299"/>
                        <a14:foregroundMark x1="89815" y1="28662" x2="89815" y2="28662"/>
                        <a14:foregroundMark x1="95370" y1="30573" x2="95370" y2="30573"/>
                        <a14:foregroundMark x1="94444" y1="28025" x2="94444" y2="28025"/>
                        <a14:foregroundMark x1="94444" y1="26752" x2="94444" y2="26752"/>
                        <a14:foregroundMark x1="94444" y1="28025" x2="94444" y2="28025"/>
                        <a14:foregroundMark x1="96296" y1="28662" x2="96296" y2="28662"/>
                        <a14:foregroundMark x1="95370" y1="26752" x2="95370" y2="26752"/>
                        <a14:foregroundMark x1="15278" y1="47134" x2="12500" y2="40127"/>
                        <a14:foregroundMark x1="12037" y1="38854" x2="6481" y2="31847"/>
                        <a14:foregroundMark x1="84722" y1="45860" x2="88889" y2="38854"/>
                        <a14:foregroundMark x1="62963" y1="91083" x2="69444" y2="87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1066" y="2743200"/>
            <a:ext cx="3234267" cy="245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8282D93C-19BF-4D9E-B1BC-F0A78E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0FDA66-F7F2-487B-93D0-535026DBBF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8EDB607-21A7-48EE-948B-C36B2E44C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077200" cy="1981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400" dirty="0"/>
              <a:t>  WHAT MNEMONIC PHRASE CAN WE ASSOCIATE         WITH THIS BINGO STEM?</a:t>
            </a:r>
          </a:p>
        </p:txBody>
      </p:sp>
      <p:pic>
        <p:nvPicPr>
          <p:cNvPr id="2" name="jeopardy theme.wav">
            <a:hlinkClick r:id="" action="ppaction://media"/>
            <a:extLst>
              <a:ext uri="{FF2B5EF4-FFF2-40B4-BE49-F238E27FC236}">
                <a16:creationId xmlns:a16="http://schemas.microsoft.com/office/drawing/2014/main" id="{B90AB674-01DC-48AA-B3D9-DF1B29AE18D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6629400"/>
            <a:ext cx="2254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57067BC-AF1F-4D4D-AC92-F56051B2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C74F542-4C9E-4E6C-B497-0A54A6D0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0FBEE-C10A-4292-BC88-A4A99D3493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859C3792-E374-4476-99CD-A1018EB67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488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929D7660-B6C0-4CE5-A937-4FCF242AC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45838"/>
            <a:ext cx="89916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/>
              <a:t>YOUR DIRTY BERRIES</a:t>
            </a:r>
            <a:endParaRPr lang="en-US" altLang="en-US" sz="44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11269" name="Picture 1028">
            <a:extLst>
              <a:ext uri="{FF2B5EF4-FFF2-40B4-BE49-F238E27FC236}">
                <a16:creationId xmlns:a16="http://schemas.microsoft.com/office/drawing/2014/main" id="{3EF4206C-017F-443A-A1DB-E575F8BD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746" y="4014732"/>
            <a:ext cx="3810000" cy="28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701F2C-B351-47C5-BFAB-FD13101A4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2" b="85714" l="9778" r="89778">
                        <a14:foregroundMark x1="33333" y1="20408" x2="61333" y2="26531"/>
                        <a14:foregroundMark x1="61333" y1="26531" x2="65333" y2="26531"/>
                        <a14:foregroundMark x1="69333" y1="18367" x2="73333" y2="14286"/>
                        <a14:foregroundMark x1="27556" y1="10204" x2="56444" y2="14286"/>
                        <a14:foregroundMark x1="56444" y1="14286" x2="65333" y2="12245"/>
                        <a14:foregroundMark x1="22667" y1="14286" x2="27111" y2="12245"/>
                        <a14:foregroundMark x1="20444" y1="4082" x2="20444" y2="4082"/>
                        <a14:foregroundMark x1="77778" y1="12245" x2="77778" y2="12245"/>
                        <a14:foregroundMark x1="19556" y1="6122" x2="19556" y2="6122"/>
                        <a14:foregroundMark x1="16444" y1="6122" x2="16444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966" y="4908408"/>
            <a:ext cx="4495275" cy="958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B5D87-BE4E-4245-86BD-D080C0E5A2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78" b="92683" l="9778" r="89778">
                        <a14:foregroundMark x1="69778" y1="87805" x2="50667" y2="78049"/>
                        <a14:foregroundMark x1="50667" y1="78049" x2="31556" y2="87805"/>
                        <a14:foregroundMark x1="31556" y1="87805" x2="28000" y2="87805"/>
                        <a14:foregroundMark x1="52444" y1="92683" x2="44444" y2="87805"/>
                        <a14:foregroundMark x1="44444" y1="87805" x2="37778" y2="92683"/>
                        <a14:backgroundMark x1="60444" y1="43902" x2="60444" y2="4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3637">
            <a:off x="1633321" y="4061219"/>
            <a:ext cx="5304453" cy="1003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FECE77-64A9-53EE-3026-A636FF3F35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" b="90000" l="250" r="90000">
                        <a14:foregroundMark x1="14794" y1="41205" x2="15000" y2="41333"/>
                        <a14:foregroundMark x1="10451" y1="38498" x2="12954" y2="40058"/>
                        <a14:foregroundMark x1="6141" y1="35813" x2="6565" y2="36077"/>
                        <a14:foregroundMark x1="2875" y1="33778" x2="4668" y2="34895"/>
                        <a14:foregroundMark x1="14934" y1="1950" x2="250" y2="222"/>
                        <a14:foregroundMark x1="23375" y1="23778" x2="37125" y2="30667"/>
                        <a14:foregroundMark x1="14875" y1="44222" x2="17750" y2="45556"/>
                        <a14:backgroundMark x1="32750" y1="17111" x2="71125" y2="18222"/>
                        <a14:backgroundMark x1="27500" y1="2222" x2="35500" y2="2667"/>
                        <a14:backgroundMark x1="35500" y1="2667" x2="50500" y2="2444"/>
                        <a14:backgroundMark x1="50500" y1="2444" x2="73375" y2="2889"/>
                        <a14:backgroundMark x1="17500" y1="2667" x2="24875" y2="6889"/>
                        <a14:backgroundMark x1="15375" y1="889" x2="18750" y2="2222"/>
                        <a14:backgroundMark x1="14250" y1="889" x2="14250" y2="889"/>
                        <a14:backgroundMark x1="14625" y1="2889" x2="14625" y2="2889"/>
                        <a14:backgroundMark x1="2375" y1="24222" x2="2375" y2="24222"/>
                        <a14:backgroundMark x1="1000" y1="22444" x2="8125" y2="32667"/>
                        <a14:backgroundMark x1="8125" y1="32667" x2="12000" y2="35111"/>
                        <a14:backgroundMark x1="13625" y1="38667" x2="15375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877" y="2860080"/>
            <a:ext cx="4737157" cy="2664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426F7EB-2667-407E-BCE1-78F67ED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FE403-0E30-42AF-8DFC-E55588479D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7A9D63F-282A-44F1-AFE4-F9450CDF5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FILTER</a:t>
            </a:r>
            <a:b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Y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400D6E3-8823-4825-BB90-84480464B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EFILRTY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0EAF8-D5F5-4A2F-9471-7B9C7BBDF86A}"/>
              </a:ext>
            </a:extLst>
          </p:cNvPr>
          <p:cNvSpPr txBox="1"/>
          <p:nvPr/>
        </p:nvSpPr>
        <p:spPr>
          <a:xfrm>
            <a:off x="3581400" y="59519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521BE9C5-886B-467A-9411-15E6DE40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BC07B-B06F-41D5-B659-B8E69EE143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BF90E3A-EB73-4202-AFB2-225AF82B3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EFILRTY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3FB437C-D07D-47A1-AA84-DD54A2A1B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89038"/>
            <a:ext cx="81534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C31B47"/>
                </a:solidFill>
                <a:latin typeface="Scramble" panose="020B0603050302020204" pitchFamily="34" charset="0"/>
              </a:rPr>
              <a:t>FLYTIER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C78CE5B2-BA37-4AF9-A1F7-53EAB33EB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658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/>
              <a:t>FLYTIER</a:t>
            </a:r>
            <a:r>
              <a:rPr lang="en-US" altLang="en-US" sz="3600"/>
              <a:t>: A MAKER OF FISHING FLIES </a:t>
            </a:r>
            <a:endParaRPr lang="en-US" altLang="en-US" sz="2800" i="1" u="sng"/>
          </a:p>
        </p:txBody>
      </p:sp>
      <p:pic>
        <p:nvPicPr>
          <p:cNvPr id="15366" name="Picture 7">
            <a:extLst>
              <a:ext uri="{FF2B5EF4-FFF2-40B4-BE49-F238E27FC236}">
                <a16:creationId xmlns:a16="http://schemas.microsoft.com/office/drawing/2014/main" id="{0BA61499-9BB4-48F9-A497-D487D3CD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9225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>
            <a:extLst>
              <a:ext uri="{FF2B5EF4-FFF2-40B4-BE49-F238E27FC236}">
                <a16:creationId xmlns:a16="http://schemas.microsoft.com/office/drawing/2014/main" id="{4CFDA282-FC07-4FF9-9605-B45AD98D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616575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9">
            <a:extLst>
              <a:ext uri="{FF2B5EF4-FFF2-40B4-BE49-F238E27FC236}">
                <a16:creationId xmlns:a16="http://schemas.microsoft.com/office/drawing/2014/main" id="{A6FE81BE-4107-414C-8BC8-E9F3ED9F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032125"/>
            <a:ext cx="1779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166F0729-A7E3-489B-83D0-21D5A270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3556000"/>
            <a:ext cx="2130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FLYTIER</a:t>
            </a:r>
            <a:r>
              <a:rPr lang="en-US" altLang="en-US" b="1" u="sng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DE179-FBF4-4E63-9853-514C3D864032}"/>
              </a:ext>
            </a:extLst>
          </p:cNvPr>
          <p:cNvSpPr txBox="1"/>
          <p:nvPr/>
        </p:nvSpPr>
        <p:spPr>
          <a:xfrm>
            <a:off x="8001000" y="1271826"/>
            <a:ext cx="914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5000" b="1" dirty="0">
                <a:solidFill>
                  <a:srgbClr val="C31B47"/>
                </a:solidFill>
                <a:latin typeface="+mj-lt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D1915-3CB4-4619-8722-3A076F2B3718}"/>
              </a:ext>
            </a:extLst>
          </p:cNvPr>
          <p:cNvSpPr txBox="1"/>
          <p:nvPr/>
        </p:nvSpPr>
        <p:spPr>
          <a:xfrm>
            <a:off x="6728679" y="4313970"/>
            <a:ext cx="23574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FLIGHTY  FLIGHTIER  FLIGHTIEST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CB073-2852-42C0-938F-F1F781533DC1}"/>
              </a:ext>
            </a:extLst>
          </p:cNvPr>
          <p:cNvSpPr txBox="1"/>
          <p:nvPr/>
        </p:nvSpPr>
        <p:spPr>
          <a:xfrm>
            <a:off x="457200" y="5114925"/>
            <a:ext cx="235743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FLITE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FLITED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FLITES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FLITING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FFDD0-7449-4A5A-BAFD-37EAC2740349}"/>
              </a:ext>
            </a:extLst>
          </p:cNvPr>
          <p:cNvSpPr txBox="1"/>
          <p:nvPr/>
        </p:nvSpPr>
        <p:spPr>
          <a:xfrm>
            <a:off x="304800" y="3232150"/>
            <a:ext cx="235743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FLYTE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FLYTED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FLYTES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FLYTING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A04053-4F4A-4D09-974E-7BC1D690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3654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111626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Macintosh PowerPoint</Application>
  <PresentationFormat>On-screen Show (4:3)</PresentationFormat>
  <Paragraphs>249</Paragraphs>
  <Slides>33</Slides>
  <Notes>33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Scramble</vt:lpstr>
      <vt:lpstr>Brush Script MT</vt:lpstr>
      <vt:lpstr>Tahoma</vt:lpstr>
      <vt:lpstr>Arial</vt:lpstr>
      <vt:lpstr>Default Design</vt:lpstr>
      <vt:lpstr>EFILRT</vt:lpstr>
      <vt:lpstr>EFILRT</vt:lpstr>
      <vt:lpstr>EFILRT</vt:lpstr>
      <vt:lpstr>PowerPoint Presentation</vt:lpstr>
      <vt:lpstr>EFILRT</vt:lpstr>
      <vt:lpstr>PowerPoint Presentation</vt:lpstr>
      <vt:lpstr>FILTER</vt:lpstr>
      <vt:lpstr>FILTER Y  </vt:lpstr>
      <vt:lpstr>EFILRTY</vt:lpstr>
      <vt:lpstr>FILTER O  </vt:lpstr>
      <vt:lpstr>EFILORT</vt:lpstr>
      <vt:lpstr>FILTER U  </vt:lpstr>
      <vt:lpstr>EFILRTU</vt:lpstr>
      <vt:lpstr>FILTER  R  </vt:lpstr>
      <vt:lpstr>EFILRRT</vt:lpstr>
      <vt:lpstr>FILTER D  </vt:lpstr>
      <vt:lpstr>DEFILRT</vt:lpstr>
      <vt:lpstr>FILTER I  </vt:lpstr>
      <vt:lpstr>EFIILRT</vt:lpstr>
      <vt:lpstr>FILTER T  </vt:lpstr>
      <vt:lpstr>EFILRTT</vt:lpstr>
      <vt:lpstr>FILTER B  </vt:lpstr>
      <vt:lpstr>BEFILRT</vt:lpstr>
      <vt:lpstr>FILTER E  </vt:lpstr>
      <vt:lpstr>EEFILRT</vt:lpstr>
      <vt:lpstr>FILTER S  </vt:lpstr>
      <vt:lpstr>EFILRST</vt:lpstr>
      <vt:lpstr>FILTER</vt:lpstr>
      <vt:lpstr>FILTER</vt:lpstr>
      <vt:lpstr>FILTER</vt:lpstr>
      <vt:lpstr>FILTER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2020-12-29T02:30:46Z</dcterms:created>
  <dcterms:modified xsi:type="dcterms:W3CDTF">2024-10-21T10:25:52Z</dcterms:modified>
</cp:coreProperties>
</file>