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48" r:id="rId1"/>
  </p:sldMasterIdLst>
  <p:notesMasterIdLst>
    <p:notesMasterId r:id="rId35"/>
  </p:notesMasterIdLst>
  <p:sldIdLst>
    <p:sldId id="256" r:id="rId2"/>
    <p:sldId id="407" r:id="rId3"/>
    <p:sldId id="408" r:id="rId4"/>
    <p:sldId id="257" r:id="rId5"/>
    <p:sldId id="258" r:id="rId6"/>
    <p:sldId id="259" r:id="rId7"/>
    <p:sldId id="260" r:id="rId8"/>
    <p:sldId id="261" r:id="rId9"/>
    <p:sldId id="362" r:id="rId10"/>
    <p:sldId id="339" r:id="rId11"/>
    <p:sldId id="380" r:id="rId12"/>
    <p:sldId id="381" r:id="rId13"/>
    <p:sldId id="379" r:id="rId14"/>
    <p:sldId id="382" r:id="rId15"/>
    <p:sldId id="378" r:id="rId16"/>
    <p:sldId id="383" r:id="rId17"/>
    <p:sldId id="401" r:id="rId18"/>
    <p:sldId id="384" r:id="rId19"/>
    <p:sldId id="376" r:id="rId20"/>
    <p:sldId id="385" r:id="rId21"/>
    <p:sldId id="375" r:id="rId22"/>
    <p:sldId id="386" r:id="rId23"/>
    <p:sldId id="374" r:id="rId24"/>
    <p:sldId id="389" r:id="rId25"/>
    <p:sldId id="397" r:id="rId26"/>
    <p:sldId id="387" r:id="rId27"/>
    <p:sldId id="399" r:id="rId28"/>
    <p:sldId id="300" r:id="rId29"/>
    <p:sldId id="406" r:id="rId30"/>
    <p:sldId id="299" r:id="rId31"/>
    <p:sldId id="404" r:id="rId32"/>
    <p:sldId id="418" r:id="rId33"/>
    <p:sldId id="302" r:id="rId34"/>
  </p:sldIdLst>
  <p:sldSz cx="9144000" cy="6858000" type="screen4x3"/>
  <p:notesSz cx="6858000" cy="9144000"/>
  <p:embeddedFontLst>
    <p:embeddedFont>
      <p:font typeface="Brush Script MT" panose="03060802040406070304" pitchFamily="66" charset="-122"/>
      <p:italic r:id="rId36"/>
    </p:embeddedFont>
    <p:embeddedFont>
      <p:font typeface="Scramble" panose="020B0603050302020204" pitchFamily="34" charset="0"/>
      <p:regular r:id="rId37"/>
    </p:embeddedFont>
    <p:embeddedFont>
      <p:font typeface="Tahoma" panose="020B0604030504040204" pitchFamily="34" charset="0"/>
      <p:regular r:id="rId38"/>
      <p:bold r:id="rId39"/>
    </p:embeddedFont>
    <p:embeddedFont>
      <p:font typeface="Times" panose="02020603050405020304" pitchFamily="18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32A7"/>
    <a:srgbClr val="515151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6438" autoAdjust="0"/>
  </p:normalViewPr>
  <p:slideViewPr>
    <p:cSldViewPr>
      <p:cViewPr varScale="1">
        <p:scale>
          <a:sx n="95" d="100"/>
          <a:sy n="95" d="100"/>
        </p:scale>
        <p:origin x="266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>
            <a:extLst>
              <a:ext uri="{FF2B5EF4-FFF2-40B4-BE49-F238E27FC236}">
                <a16:creationId xmlns:a16="http://schemas.microsoft.com/office/drawing/2014/main" id="{C53AA243-4B33-4AEE-802F-85204A54B7A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1027">
            <a:extLst>
              <a:ext uri="{FF2B5EF4-FFF2-40B4-BE49-F238E27FC236}">
                <a16:creationId xmlns:a16="http://schemas.microsoft.com/office/drawing/2014/main" id="{6656AA1F-89F6-4918-B85C-97D05248C61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1028">
            <a:extLst>
              <a:ext uri="{FF2B5EF4-FFF2-40B4-BE49-F238E27FC236}">
                <a16:creationId xmlns:a16="http://schemas.microsoft.com/office/drawing/2014/main" id="{F99F10BC-F5CA-4D0E-93CD-FF100BC2454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1029">
            <a:extLst>
              <a:ext uri="{FF2B5EF4-FFF2-40B4-BE49-F238E27FC236}">
                <a16:creationId xmlns:a16="http://schemas.microsoft.com/office/drawing/2014/main" id="{90B18B62-79CC-42A2-9DC8-C71FC57FC08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1030">
            <a:extLst>
              <a:ext uri="{FF2B5EF4-FFF2-40B4-BE49-F238E27FC236}">
                <a16:creationId xmlns:a16="http://schemas.microsoft.com/office/drawing/2014/main" id="{7B03C5E1-E4CB-4D8A-93F9-121C2265D41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1031">
            <a:extLst>
              <a:ext uri="{FF2B5EF4-FFF2-40B4-BE49-F238E27FC236}">
                <a16:creationId xmlns:a16="http://schemas.microsoft.com/office/drawing/2014/main" id="{ABF92205-EED4-4E86-94CA-AB4601DCD2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3F9B733-5102-494D-94B3-B48187EC37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>
            <a:extLst>
              <a:ext uri="{FF2B5EF4-FFF2-40B4-BE49-F238E27FC236}">
                <a16:creationId xmlns:a16="http://schemas.microsoft.com/office/drawing/2014/main" id="{35B87207-9E2B-4E04-BFDA-9A483CF76D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36C19CDE-4EAE-45E8-A7C9-FDA2099C0EA1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88CA0C9-3BDD-4C78-9CF9-D26331BB64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59C69DEB-E70A-4694-BCD3-0002D42F7D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>
            <a:extLst>
              <a:ext uri="{FF2B5EF4-FFF2-40B4-BE49-F238E27FC236}">
                <a16:creationId xmlns:a16="http://schemas.microsoft.com/office/drawing/2014/main" id="{A59C753A-5231-4607-8154-DC5F9604D7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D59E6795-872E-430A-B53C-943CE808D4DC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9DED54B6-F3FC-4F5B-89AE-CD0ED33A44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F3439392-9D45-4FAB-A777-CF4451886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31">
            <a:extLst>
              <a:ext uri="{FF2B5EF4-FFF2-40B4-BE49-F238E27FC236}">
                <a16:creationId xmlns:a16="http://schemas.microsoft.com/office/drawing/2014/main" id="{3DD8BB06-E26F-4100-828F-81DDCC12C8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4E575631-957E-4EA4-9781-30504A4A946C}" type="slidenum">
              <a:rPr lang="en-US" altLang="en-US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8EB7E88-38A6-4B9C-A83C-2C9F1602A3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04AD7AB-7503-4A7F-BA43-5E066B5DEF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>
            <a:extLst>
              <a:ext uri="{FF2B5EF4-FFF2-40B4-BE49-F238E27FC236}">
                <a16:creationId xmlns:a16="http://schemas.microsoft.com/office/drawing/2014/main" id="{4C7AB75E-7058-40EA-857A-B4757021B1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36AAE2EB-0A7A-42D7-B298-241B1BEEDFDE}" type="slidenum">
              <a:rPr lang="en-US" altLang="en-US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887245A-A4DC-4C5B-A444-BF68BD4C4E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9316D0D-DEA6-45F5-A1FD-66A556D56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31">
            <a:extLst>
              <a:ext uri="{FF2B5EF4-FFF2-40B4-BE49-F238E27FC236}">
                <a16:creationId xmlns:a16="http://schemas.microsoft.com/office/drawing/2014/main" id="{A9B62E2F-8230-4D89-B9DA-DFE25E4EF3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DAD80948-F470-45B2-92C8-71271A924A4F}" type="slidenum">
              <a:rPr lang="en-US" altLang="en-US">
                <a:latin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7741E4B-A68B-4C77-BEC3-BF0265E345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C5343B85-D522-4A1E-B090-4F715306F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D’ ONLY FORM means there is only FRACTED, no </a:t>
            </a:r>
            <a:r>
              <a:rPr lang="en-US" altLang="en-US" dirty="0" err="1">
                <a:latin typeface="Arial" panose="020B0604020202020204" pitchFamily="34" charset="0"/>
              </a:rPr>
              <a:t>fract</a:t>
            </a:r>
            <a:r>
              <a:rPr lang="en-US" altLang="en-US" dirty="0">
                <a:latin typeface="Arial" panose="020B0604020202020204" pitchFamily="34" charset="0"/>
              </a:rPr>
              <a:t>*, </a:t>
            </a:r>
            <a:r>
              <a:rPr lang="en-US" altLang="en-US" dirty="0" err="1">
                <a:latin typeface="Arial" panose="020B0604020202020204" pitchFamily="34" charset="0"/>
              </a:rPr>
              <a:t>fracts</a:t>
            </a:r>
            <a:r>
              <a:rPr lang="en-US" altLang="en-US" dirty="0">
                <a:latin typeface="Arial" panose="020B0604020202020204" pitchFamily="34" charset="0"/>
              </a:rPr>
              <a:t>*, and no </a:t>
            </a:r>
            <a:r>
              <a:rPr lang="en-US" altLang="en-US" dirty="0" err="1">
                <a:latin typeface="Arial" panose="020B0604020202020204" pitchFamily="34" charset="0"/>
              </a:rPr>
              <a:t>fracting</a:t>
            </a:r>
            <a:r>
              <a:rPr lang="en-US" altLang="en-US" dirty="0">
                <a:latin typeface="Arial" panose="020B0604020202020204" pitchFamily="34" charset="0"/>
              </a:rPr>
              <a:t>*</a:t>
            </a:r>
          </a:p>
          <a:p>
            <a:pPr eaLnBrk="1" hangingPunct="1"/>
            <a:r>
              <a:rPr lang="en-US" b="1" dirty="0">
                <a:latin typeface="+mj-lt"/>
                <a:ea typeface="ＭＳ Ｐゴシック" charset="0"/>
              </a:rPr>
              <a:t> Shift + </a:t>
            </a:r>
            <a:r>
              <a:rPr lang="en-US" b="1" u="sng" dirty="0">
                <a:latin typeface="+mj-lt"/>
                <a:ea typeface="ＭＳ Ｐゴシック" charset="0"/>
              </a:rPr>
              <a:t>F5</a:t>
            </a:r>
            <a:r>
              <a:rPr lang="en-US" b="1" dirty="0">
                <a:latin typeface="+mj-lt"/>
                <a:ea typeface="ＭＳ Ｐゴシック" charset="0"/>
              </a:rPr>
              <a:t> </a:t>
            </a:r>
            <a:r>
              <a:rPr lang="en-US" dirty="0">
                <a:latin typeface="+mj-lt"/>
                <a:ea typeface="ＭＳ Ｐゴシック" charset="0"/>
              </a:rPr>
              <a:t>to return to full screen (or click the </a:t>
            </a:r>
            <a:r>
              <a:rPr lang="az-Cyrl-AZ" b="1" dirty="0">
                <a:latin typeface="+mj-lt"/>
                <a:ea typeface="ＭＳ Ｐゴシック" charset="0"/>
              </a:rPr>
              <a:t>Џ</a:t>
            </a:r>
            <a:r>
              <a:rPr lang="en-US" dirty="0">
                <a:latin typeface="+mj-lt"/>
                <a:ea typeface="ＭＳ Ｐゴシック" charset="0"/>
              </a:rPr>
              <a:t> symbol near the bottom right of your screen)</a:t>
            </a:r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>
            <a:extLst>
              <a:ext uri="{FF2B5EF4-FFF2-40B4-BE49-F238E27FC236}">
                <a16:creationId xmlns:a16="http://schemas.microsoft.com/office/drawing/2014/main" id="{F27432D1-AB1D-4F97-95C5-AE94BB6CA1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2ED2DD2E-CE26-49ED-B400-6831CA312482}" type="slidenum">
              <a:rPr lang="en-US" altLang="en-US">
                <a:latin typeface="Arial" panose="020B0604020202020204" pitchFamily="34" charset="0"/>
              </a:rPr>
              <a:pPr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893D76E7-E7A9-48D0-AE90-A11D279912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43B40E4F-DB68-4F39-9F31-347B1257D4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>
            <a:extLst>
              <a:ext uri="{FF2B5EF4-FFF2-40B4-BE49-F238E27FC236}">
                <a16:creationId xmlns:a16="http://schemas.microsoft.com/office/drawing/2014/main" id="{97FF1030-068D-491A-BDD9-0C3DFC0285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F50C606F-60B8-4EB5-9304-1AB84ADD71EE}" type="slidenum">
              <a:rPr lang="en-US" altLang="en-US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B7B5D4B-1852-483E-A22F-8047E9383A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A1BEC888-0EA0-4217-92D8-43BD2B81E6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>
            <a:extLst>
              <a:ext uri="{FF2B5EF4-FFF2-40B4-BE49-F238E27FC236}">
                <a16:creationId xmlns:a16="http://schemas.microsoft.com/office/drawing/2014/main" id="{3783030F-A492-466B-8A6A-E255003F10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0BB4828A-393C-4145-892C-FA02F9D96B91}" type="slidenum">
              <a:rPr lang="en-US" altLang="en-US">
                <a:latin typeface="Arial" panose="020B0604020202020204" pitchFamily="34" charset="0"/>
              </a:rPr>
              <a:pPr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6043B379-2C9D-4516-92F2-1C715AC30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E8C95F9E-99CE-4A5A-9C4D-283E731910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>
            <a:extLst>
              <a:ext uri="{FF2B5EF4-FFF2-40B4-BE49-F238E27FC236}">
                <a16:creationId xmlns:a16="http://schemas.microsoft.com/office/drawing/2014/main" id="{9B2174F0-1E67-4E1C-A2E9-C0A24E4681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812A0C40-3BA0-49D9-AF3D-4459C9F1834E}" type="slidenum">
              <a:rPr lang="en-US" altLang="en-US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99F4830-EAB4-46AC-A852-BE2EF09FEF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37250224-5CA2-4540-8EDB-4E181DB748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105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DECANT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“POUR US ONE, EH?”               </a:t>
            </a:r>
          </a:p>
          <a:p>
            <a:pPr eaLnBrk="1" hangingPunct="1"/>
            <a:r>
              <a:rPr lang="en-US" altLang="en-US" sz="105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DANCER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“A </a:t>
            </a:r>
            <a:r>
              <a:rPr lang="en-US" altLang="en-US" sz="1050" b="0" u="non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POSH TUTU LIKELY” </a:t>
            </a:r>
            <a:endParaRPr lang="en-US" altLang="en-US" sz="105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TRACED</a:t>
            </a:r>
            <a:r>
              <a:rPr lang="en-US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“OH, FUN NOTEBOOKS”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31">
            <a:extLst>
              <a:ext uri="{FF2B5EF4-FFF2-40B4-BE49-F238E27FC236}">
                <a16:creationId xmlns:a16="http://schemas.microsoft.com/office/drawing/2014/main" id="{0190C090-F7D4-437B-A5C9-BBA46C5870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80C67507-F589-4BB8-A94F-CC6FC96A7862}" type="slidenum">
              <a:rPr lang="en-US" altLang="en-US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83D0E748-83B0-44BC-87B1-F2EC8AF89F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F8F8E71-FC24-4B1E-B2F6-F2615B0E89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>
            <a:extLst>
              <a:ext uri="{FF2B5EF4-FFF2-40B4-BE49-F238E27FC236}">
                <a16:creationId xmlns:a16="http://schemas.microsoft.com/office/drawing/2014/main" id="{854302DB-7B87-48AC-BDDD-B25F98CD2D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A8263B25-489E-4A46-BD66-9D37A4A2F528}" type="slidenum">
              <a:rPr lang="en-US" altLang="en-US">
                <a:latin typeface="Arial" panose="020B0604020202020204" pitchFamily="34" charset="0"/>
              </a:rPr>
              <a:pPr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079A18EA-E35A-48C8-B8F0-32B590494E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65A614E5-94F3-4A5C-B4C6-7B83A32CE7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		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>
            <a:extLst>
              <a:ext uri="{FF2B5EF4-FFF2-40B4-BE49-F238E27FC236}">
                <a16:creationId xmlns:a16="http://schemas.microsoft.com/office/drawing/2014/main" id="{35B87207-9E2B-4E04-BFDA-9A483CF76D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36C19CDE-4EAE-45E8-A7C9-FDA2099C0EA1}" type="slidenum">
              <a:rPr lang="en-US" altLang="en-US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88CA0C9-3BDD-4C78-9CF9-D26331BB64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59C69DEB-E70A-4694-BCD3-0002D42F7D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659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>
            <a:extLst>
              <a:ext uri="{FF2B5EF4-FFF2-40B4-BE49-F238E27FC236}">
                <a16:creationId xmlns:a16="http://schemas.microsoft.com/office/drawing/2014/main" id="{BC5E71D8-F6E6-4FC2-A267-0014C877F6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EC6EC2F9-78F6-425C-BBBA-AAB66CB8CDF1}" type="slidenum">
              <a:rPr lang="en-US" altLang="en-US">
                <a:latin typeface="Arial" panose="020B0604020202020204" pitchFamily="34" charset="0"/>
              </a:rPr>
              <a:pPr/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C71C1032-1A49-4ED6-A442-06FA120DE0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73BCA711-0411-487C-AECE-BC95498212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>
            <a:extLst>
              <a:ext uri="{FF2B5EF4-FFF2-40B4-BE49-F238E27FC236}">
                <a16:creationId xmlns:a16="http://schemas.microsoft.com/office/drawing/2014/main" id="{74F849F9-E5D4-442F-89F9-5BA8B97D89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9C1BE6D9-A6E2-4B1B-BE5E-2759F338B039}" type="slidenum">
              <a:rPr lang="en-US" altLang="en-US">
                <a:latin typeface="Arial" panose="020B0604020202020204" pitchFamily="34" charset="0"/>
              </a:rPr>
              <a:pPr/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79B8EA33-4156-4FDE-96BD-EEC41A0DD5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E3D4A4B-6CE3-4094-A054-A106C9E6E7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u="sng" dirty="0">
                <a:latin typeface="Arial" panose="020B0604020202020204" pitchFamily="34" charset="0"/>
              </a:rPr>
              <a:t>ACERATED</a:t>
            </a:r>
            <a:r>
              <a:rPr lang="en-US" altLang="en-US" dirty="0">
                <a:latin typeface="Arial" panose="020B0604020202020204" pitchFamily="34" charset="0"/>
              </a:rPr>
              <a:t>: adj. same as ACERATE, or ACEROSE, meaning NEEDLE-SHAPED     </a:t>
            </a:r>
            <a:r>
              <a:rPr lang="en-US" altLang="en-US" u="sng" dirty="0">
                <a:latin typeface="Arial" panose="020B0604020202020204" pitchFamily="34" charset="0"/>
              </a:rPr>
              <a:t>PREACTED</a:t>
            </a:r>
            <a:r>
              <a:rPr lang="en-US" altLang="en-US" dirty="0">
                <a:latin typeface="Arial" panose="020B0604020202020204" pitchFamily="34" charset="0"/>
              </a:rPr>
              <a:t>: v. ACTED BEFOREHAND</a:t>
            </a:r>
          </a:p>
          <a:p>
            <a:pPr eaLnBrk="1" hangingPunct="1"/>
            <a:r>
              <a:rPr lang="en-US" b="1" dirty="0">
                <a:latin typeface="+mj-lt"/>
                <a:ea typeface="ＭＳ Ｐゴシック" charset="0"/>
              </a:rPr>
              <a:t> Shift + </a:t>
            </a:r>
            <a:r>
              <a:rPr lang="en-US" b="1" u="sng" dirty="0">
                <a:latin typeface="+mj-lt"/>
                <a:ea typeface="ＭＳ Ｐゴシック" charset="0"/>
              </a:rPr>
              <a:t>F5</a:t>
            </a:r>
            <a:r>
              <a:rPr lang="en-US" b="1" dirty="0">
                <a:latin typeface="+mj-lt"/>
                <a:ea typeface="ＭＳ Ｐゴシック" charset="0"/>
              </a:rPr>
              <a:t> </a:t>
            </a:r>
            <a:r>
              <a:rPr lang="en-US" dirty="0">
                <a:latin typeface="+mj-lt"/>
                <a:ea typeface="ＭＳ Ｐゴシック" charset="0"/>
              </a:rPr>
              <a:t>to return to full screen  (or click the </a:t>
            </a:r>
            <a:r>
              <a:rPr lang="az-Cyrl-AZ" b="1" dirty="0">
                <a:latin typeface="+mj-lt"/>
                <a:ea typeface="ＭＳ Ｐゴシック" charset="0"/>
              </a:rPr>
              <a:t>Џ</a:t>
            </a:r>
            <a:r>
              <a:rPr lang="en-US" dirty="0">
                <a:latin typeface="+mj-lt"/>
                <a:ea typeface="ＭＳ Ｐゴシック" charset="0"/>
              </a:rPr>
              <a:t> symbol near the bottom right of your screen)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31">
            <a:extLst>
              <a:ext uri="{FF2B5EF4-FFF2-40B4-BE49-F238E27FC236}">
                <a16:creationId xmlns:a16="http://schemas.microsoft.com/office/drawing/2014/main" id="{7140CDD1-B475-42B6-ADD8-6166FE4520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6C91108F-3C6E-4BE7-AF0F-7408752210C3}" type="slidenum">
              <a:rPr lang="en-US" altLang="en-US">
                <a:latin typeface="Arial" panose="020B0604020202020204" pitchFamily="34" charset="0"/>
              </a:rPr>
              <a:pPr/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2EE07E23-3503-4629-8A57-9E3069F9F3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E119BD2C-32C4-4171-914B-AEA7D622C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>
            <a:extLst>
              <a:ext uri="{FF2B5EF4-FFF2-40B4-BE49-F238E27FC236}">
                <a16:creationId xmlns:a16="http://schemas.microsoft.com/office/drawing/2014/main" id="{4077BDF3-6F3E-4B55-B7C9-AABD0AF3ED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18634A56-2624-40C6-9503-D4E03C300C3D}" type="slidenum">
              <a:rPr lang="en-US" altLang="en-US">
                <a:latin typeface="Arial" panose="020B0604020202020204" pitchFamily="34" charset="0"/>
              </a:rPr>
              <a:pPr/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017DAF04-8F6E-44DB-B2F3-711A0B9772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71CD4C2-2D5B-4854-9DA7-B2094A3C3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>
            <a:extLst>
              <a:ext uri="{FF2B5EF4-FFF2-40B4-BE49-F238E27FC236}">
                <a16:creationId xmlns:a16="http://schemas.microsoft.com/office/drawing/2014/main" id="{4677112E-DE70-472C-91F1-E49695C0E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3E9D77A7-132B-45E7-B62E-8077D64008AE}" type="slidenum">
              <a:rPr lang="en-US" altLang="en-US">
                <a:latin typeface="Arial" panose="020B0604020202020204" pitchFamily="34" charset="0"/>
              </a:rPr>
              <a:pPr/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2761DD2D-DB36-45CF-B569-E9ECBA50D6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9F83403-6B88-4976-BDC8-D69C8EB876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>
            <a:extLst>
              <a:ext uri="{FF2B5EF4-FFF2-40B4-BE49-F238E27FC236}">
                <a16:creationId xmlns:a16="http://schemas.microsoft.com/office/drawing/2014/main" id="{7920E81B-94FD-4213-8653-B933D9125B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84DCC610-A8B7-4068-82E6-662E5C7F3689}" type="slidenum">
              <a:rPr lang="en-US" altLang="en-US">
                <a:latin typeface="Arial" panose="020B0604020202020204" pitchFamily="34" charset="0"/>
              </a:rPr>
              <a:pPr/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77A07788-D82D-4429-BD99-874CFFA5D4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1A9805E8-4B89-417B-B3D5-290CE0179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>
            <a:extLst>
              <a:ext uri="{FF2B5EF4-FFF2-40B4-BE49-F238E27FC236}">
                <a16:creationId xmlns:a16="http://schemas.microsoft.com/office/drawing/2014/main" id="{599D9088-054F-4454-B24D-E7CDC0A8B3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76442A15-0421-4BDD-9CB6-659C521274C7}" type="slidenum">
              <a:rPr lang="en-US" altLang="en-US">
                <a:latin typeface="Arial" panose="020B0604020202020204" pitchFamily="34" charset="0"/>
              </a:rPr>
              <a:pPr/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0622F38C-6050-48DA-BB35-A5125B9B80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A0ED3D82-7F34-46FA-A116-31FF22E14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>
            <a:extLst>
              <a:ext uri="{FF2B5EF4-FFF2-40B4-BE49-F238E27FC236}">
                <a16:creationId xmlns:a16="http://schemas.microsoft.com/office/drawing/2014/main" id="{9011FD2D-6887-4FEE-9F23-DF54F4E622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918BF2E7-04BD-4620-A8ED-29C2FA06DA79}" type="slidenum">
              <a:rPr lang="en-US" altLang="en-US">
                <a:latin typeface="Arial" panose="020B0604020202020204" pitchFamily="34" charset="0"/>
              </a:rPr>
              <a:pPr/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209C42B5-750B-4FE2-8E59-09A190444A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F645FA48-3B46-4A24-9C7E-019024BCCD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900" b="1" u="none" dirty="0">
                <a:solidFill>
                  <a:srgbClr val="00B0F0"/>
                </a:solidFill>
                <a:latin typeface="Arial" panose="020B0604020202020204" pitchFamily="34" charset="0"/>
              </a:rPr>
              <a:t>DATERS</a:t>
            </a:r>
            <a:r>
              <a:rPr lang="en-US" altLang="en-US" sz="900" dirty="0">
                <a:solidFill>
                  <a:srgbClr val="00B0F0"/>
                </a:solidFill>
                <a:latin typeface="Arial" panose="020B0604020202020204" pitchFamily="34" charset="0"/>
              </a:rPr>
              <a:t>: “</a:t>
            </a:r>
            <a:r>
              <a:rPr lang="en-US" altLang="en-US" sz="900" b="0" u="none" dirty="0">
                <a:solidFill>
                  <a:srgbClr val="00B0F0"/>
                </a:solidFill>
                <a:latin typeface="Arial" panose="020B0604020202020204" pitchFamily="34" charset="0"/>
              </a:rPr>
              <a:t>D</a:t>
            </a:r>
            <a:r>
              <a:rPr lang="en-US" altLang="en-US" sz="900" b="0" u="none" dirty="0">
                <a:latin typeface="Arial" panose="020B0604020202020204" pitchFamily="34" charset="0"/>
              </a:rPr>
              <a:t>ID IT TWICE I</a:t>
            </a:r>
            <a:r>
              <a:rPr lang="en-US" altLang="en-US" sz="900" b="0" u="none" dirty="0">
                <a:solidFill>
                  <a:srgbClr val="00B0F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900" b="0" u="none" dirty="0">
                <a:latin typeface="Arial" panose="020B0604020202020204" pitchFamily="34" charset="0"/>
              </a:rPr>
              <a:t> BED WITH </a:t>
            </a:r>
            <a:r>
              <a:rPr lang="en-US" altLang="en-US" sz="900" u="none" dirty="0">
                <a:latin typeface="Arial" panose="020B0604020202020204" pitchFamily="34" charset="0"/>
              </a:rPr>
              <a:t>PICKY </a:t>
            </a:r>
            <a:r>
              <a:rPr lang="en-US" altLang="en-US" sz="900" dirty="0">
                <a:latin typeface="Arial" panose="020B0604020202020204" pitchFamily="34" charset="0"/>
              </a:rPr>
              <a:t>FORMER LOVER”</a:t>
            </a:r>
            <a:r>
              <a:rPr lang="en-US" altLang="en-US" sz="9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             </a:t>
            </a:r>
          </a:p>
          <a:p>
            <a:pPr eaLnBrk="1" hangingPunct="1"/>
            <a:r>
              <a:rPr lang="en-US" altLang="en-US" sz="900" b="1" dirty="0">
                <a:latin typeface="Arial" panose="020B0604020202020204" pitchFamily="34" charset="0"/>
              </a:rPr>
              <a:t>CATERS</a:t>
            </a:r>
            <a:r>
              <a:rPr lang="en-US" altLang="en-US" sz="900" dirty="0">
                <a:latin typeface="Arial" panose="020B0604020202020204" pitchFamily="34" charset="0"/>
              </a:rPr>
              <a:t>: “HE SELLS DRINKS AT YOUR PARTY”</a:t>
            </a:r>
          </a:p>
          <a:p>
            <a:pPr eaLnBrk="1" hangingPunct="1"/>
            <a:r>
              <a:rPr lang="en-US" altLang="en-US" sz="900" b="1" dirty="0">
                <a:latin typeface="Arial" panose="020B0604020202020204" pitchFamily="34" charset="0"/>
              </a:rPr>
              <a:t>TRACED</a:t>
            </a:r>
            <a:r>
              <a:rPr lang="en-US" altLang="en-US" sz="900" dirty="0">
                <a:latin typeface="Arial" panose="020B0604020202020204" pitchFamily="34" charset="0"/>
              </a:rPr>
              <a:t>: “OH, FUN NOTEBOOKS”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>
            <a:extLst>
              <a:ext uri="{FF2B5EF4-FFF2-40B4-BE49-F238E27FC236}">
                <a16:creationId xmlns:a16="http://schemas.microsoft.com/office/drawing/2014/main" id="{D4BF2121-5D0D-4F4B-A9B9-69EE1B8C58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AB3E701A-DD7D-4E40-AF75-8AD2F6DD8C4A}" type="slidenum">
              <a:rPr lang="en-US" altLang="en-US">
                <a:latin typeface="Arial" panose="020B0604020202020204" pitchFamily="34" charset="0"/>
              </a:rPr>
              <a:pPr/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CE80F0F9-1442-4EC1-BDCB-2FB695001C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2EFC7FD9-E68A-498B-A97F-9D32E00AAD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>
            <a:extLst>
              <a:ext uri="{FF2B5EF4-FFF2-40B4-BE49-F238E27FC236}">
                <a16:creationId xmlns:a16="http://schemas.microsoft.com/office/drawing/2014/main" id="{44133E9E-EE68-4BFA-BF7B-B4AFB5609D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D920CBF7-B926-4EE8-99D8-F2D413602C61}" type="slidenum">
              <a:rPr lang="en-US" altLang="en-US">
                <a:latin typeface="Arial" panose="020B0604020202020204" pitchFamily="34" charset="0"/>
              </a:rPr>
              <a:pPr/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A56F6681-E662-4CD3-8842-C5D6E10C7D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4C6DFE6C-B307-4863-B876-7CA7566B9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TRACED</a:t>
            </a:r>
            <a:r>
              <a:rPr lang="en-US" altLang="en-US" dirty="0">
                <a:latin typeface="Arial" panose="020B0604020202020204" pitchFamily="34" charset="0"/>
              </a:rPr>
              <a:t>: “OH, FUN NOTEBOOKS”</a:t>
            </a:r>
          </a:p>
        </p:txBody>
      </p:sp>
    </p:spTree>
    <p:extLst>
      <p:ext uri="{BB962C8B-B14F-4D97-AF65-F5344CB8AC3E}">
        <p14:creationId xmlns:p14="http://schemas.microsoft.com/office/powerpoint/2010/main" val="2749305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>
            <a:extLst>
              <a:ext uri="{FF2B5EF4-FFF2-40B4-BE49-F238E27FC236}">
                <a16:creationId xmlns:a16="http://schemas.microsoft.com/office/drawing/2014/main" id="{35B87207-9E2B-4E04-BFDA-9A483CF76D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36C19CDE-4EAE-45E8-A7C9-FDA2099C0EA1}" type="slidenum">
              <a:rPr lang="en-US" altLang="en-US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88CA0C9-3BDD-4C78-9CF9-D26331BB64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59C69DEB-E70A-4694-BCD3-0002D42F7D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20537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>
            <a:extLst>
              <a:ext uri="{FF2B5EF4-FFF2-40B4-BE49-F238E27FC236}">
                <a16:creationId xmlns:a16="http://schemas.microsoft.com/office/drawing/2014/main" id="{217B3B98-4663-46BA-8356-42FFC33A6D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91EEB957-C164-49A3-A1C3-275FE9899363}" type="slidenum">
              <a:rPr lang="en-US" altLang="en-US">
                <a:latin typeface="Arial" panose="020B0604020202020204" pitchFamily="34" charset="0"/>
              </a:rPr>
              <a:pPr/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9812466D-F627-4A9A-8389-9310EECBF7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B9130EAD-58D5-40E1-9D4C-42F664F395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F9B733-5102-494D-94B3-B48187EC3782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458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0DB83-E448-D1AF-0C88-43AEFCFD2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C02FA32-AE14-373F-5C34-303B22021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823B7DB9-141C-BB27-07EE-1F23BF859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78C74FAB-B268-17F1-4C89-20035C80D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1E90139D-56E8-49B9-B918-E500F970C8FE}" type="slidenum">
              <a:rPr lang="en-US" altLang="en-US">
                <a:latin typeface="Arial" panose="020B0604020202020204" pitchFamily="34" charset="0"/>
              </a:rPr>
              <a:pPr/>
              <a:t>32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310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>
            <a:extLst>
              <a:ext uri="{FF2B5EF4-FFF2-40B4-BE49-F238E27FC236}">
                <a16:creationId xmlns:a16="http://schemas.microsoft.com/office/drawing/2014/main" id="{34E7408E-CED6-49B5-ABB0-14861C22CA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9AFC320D-F1CE-4532-ADE7-33B116E7CCDA}" type="slidenum">
              <a:rPr lang="en-US" altLang="en-US">
                <a:latin typeface="Arial" panose="020B0604020202020204" pitchFamily="34" charset="0"/>
              </a:rPr>
              <a:pPr/>
              <a:t>33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FB5B77AA-1296-404A-839E-26FF7A3AB8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C5F5862D-C26D-4839-BFF6-FDC007CBB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31">
            <a:extLst>
              <a:ext uri="{FF2B5EF4-FFF2-40B4-BE49-F238E27FC236}">
                <a16:creationId xmlns:a16="http://schemas.microsoft.com/office/drawing/2014/main" id="{58A796C3-9914-4202-927D-CB7374F2A0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C36D1B48-4CAF-41A8-BC2C-6C3C1D4A76FB}" type="slidenum">
              <a:rPr lang="en-US" altLang="en-US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8080AAB-DD58-4D9F-AB5D-8FB14DFE53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1FF1F08-7048-4203-A261-D4A161EB4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1">
            <a:extLst>
              <a:ext uri="{FF2B5EF4-FFF2-40B4-BE49-F238E27FC236}">
                <a16:creationId xmlns:a16="http://schemas.microsoft.com/office/drawing/2014/main" id="{650E63B0-4B17-4897-B458-AB85B1F9C4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B1D2E824-DBB3-46A3-9BE1-52920356D031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A594D10-12B5-4B4E-8CBA-D748D2263B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3969F5DE-27B7-4EFB-97A8-3B0AD3AA1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31">
            <a:extLst>
              <a:ext uri="{FF2B5EF4-FFF2-40B4-BE49-F238E27FC236}">
                <a16:creationId xmlns:a16="http://schemas.microsoft.com/office/drawing/2014/main" id="{BEE8EF50-E02C-4738-8383-6E85263016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35FD6F63-DBA2-41E3-BE33-8D159CB0A77C}" type="slidenum">
              <a:rPr lang="en-US" altLang="en-US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ACCA829-B448-4197-ACF2-69D2828947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53A16D6-6D0F-4A66-924A-B1D0686BC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>
            <a:extLst>
              <a:ext uri="{FF2B5EF4-FFF2-40B4-BE49-F238E27FC236}">
                <a16:creationId xmlns:a16="http://schemas.microsoft.com/office/drawing/2014/main" id="{44133E9E-EE68-4BFA-BF7B-B4AFB5609D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D920CBF7-B926-4EE8-99D8-F2D413602C61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A56F6681-E662-4CD3-8842-C5D6E10C7D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4C6DFE6C-B307-4863-B876-7CA7566B9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TRACED</a:t>
            </a:r>
            <a:r>
              <a:rPr lang="en-US" altLang="en-US" dirty="0">
                <a:latin typeface="Arial" panose="020B0604020202020204" pitchFamily="34" charset="0"/>
              </a:rPr>
              <a:t>: “OH, FUN NOTEBOOKS”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31">
            <a:extLst>
              <a:ext uri="{FF2B5EF4-FFF2-40B4-BE49-F238E27FC236}">
                <a16:creationId xmlns:a16="http://schemas.microsoft.com/office/drawing/2014/main" id="{F3BA4883-D0EF-4BC7-99EF-A3AE315C05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C91585DB-BBD7-41CB-A55D-757D7329F44C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16E7695F-E85A-4F92-9048-B3964CCCD2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862D9D6-489B-49F8-9509-382953CD5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>
            <a:extLst>
              <a:ext uri="{FF2B5EF4-FFF2-40B4-BE49-F238E27FC236}">
                <a16:creationId xmlns:a16="http://schemas.microsoft.com/office/drawing/2014/main" id="{7D167DDA-4E53-4686-A801-E6E5BC0719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A218D0E7-41EB-4017-A883-08C817800483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202758DE-A506-4DD2-9448-FBB321CC33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D8FC7882-27E7-4F64-976E-958227D3D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97E8AC-C3FE-4736-8511-FE94D14B85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97F642-A51D-436E-856C-069B3FC4F4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9F43DA-51D8-4550-8BC4-F517093DB0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33F6-FFA1-415D-B9A2-8041A24F5D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43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9DD6C8-764D-4267-8AC5-D1A5D811E6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082F98-498A-4E28-A693-F94059E3CE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0DF852-6EF7-4F7B-81B1-D33A0C651B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DAAE1-8314-48DD-996A-DC857B5F22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98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3F2602-4EF2-44A5-94F1-9017E8AF6A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5F2157-3CA4-4748-BBA3-EF6A8DCD8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695A42-24A4-4512-8F07-F8151FE5BE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7D813-A78A-404D-8C75-6937AA753A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457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17FF3F0-3E23-41DC-BB80-998B343387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5413BEE-583D-4240-91D2-1E4EC228C9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E8123FB-18C7-42AF-A27C-ACB2E22850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79719-0C8C-41E4-BF62-458D91881A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48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DEB0D0-BD01-4218-AA34-FB4658DF1F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527B30-3B45-45A4-912D-D0AB5091A1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00FA79-0551-4FEC-95C5-76A8CABAE2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1A9C2-FFB0-455D-8ED4-61289B0E4A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7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65BF2B-E3D8-425D-BE6A-A8B603F1C7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41D49A-8AB2-4123-A6B3-32AEF8E3B8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0137ED-E222-47F1-828E-F26B29A283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BE2A3-02C1-4B64-84CE-CF2A29EF5C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46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99D8D6-DC00-4141-B11C-2CAEB0FB6C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F4C73F-EE02-4387-976D-2BA2983796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E34355-4D73-4590-B0FE-A67F373EA7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43425-10AD-48B7-BA5E-DB12CE094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66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5F42096-2F14-4984-890D-B0087E8C04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2B0EB98-284D-4AC4-8613-29D5681040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5B2EA9F-C80E-4008-B409-813963ED52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EF50E-41E5-4AFA-AA7B-0E793D2075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509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7A751F5-CB10-4314-A4D3-3F6D130ABA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A3840A7-ADC9-463C-B62D-D132756197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456BE9-3126-4B03-BFAC-F5BF3F26C9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D509C-811B-46C1-87B4-C6AD9CBBE5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76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44C4E5F-188E-4B3A-9037-08B9A1DB0E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85D6CD0-E25C-45F0-AA0F-B37D11C5A2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17ACF63-0F44-4B29-8026-6BE442A0B8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A81B8-6FF6-4B06-A10F-4D6865600A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33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45FBBE-7501-46AD-A0F4-07123B08D7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A8C386-D943-4DDF-900A-FFF1AED61E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C72012-1533-4BC1-9553-80A2E66221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04DF7-EC45-4F93-B0F2-4F1E3154C7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42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7E0294-B5F0-437B-9809-3D107B3B7F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0BA76A-414D-4839-8150-906BEF9C8A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CA954-9431-44C7-A624-537FBF72E7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DAFC6-7D27-4406-AC27-2B99AA0B5E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03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CBEAB6E-E85F-4D05-8D84-17CA05A726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B1E005-1E44-47E5-AEB9-0425886080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B8E154E-5792-4DF9-9819-40986263A2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55BF76B-9018-4332-8575-2685E341F1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E50A7D9-B235-4329-81DC-D6C175EC07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3236BB3-C498-45D9-85A8-70A9A0B38E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illiamrsnoddy@gmail.com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ED6DD7D-6E5C-4398-9F66-7DD0800345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165225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rgbClr val="1032A7"/>
                </a:solidFill>
                <a:latin typeface="Scramble" panose="020B0603050302020204" pitchFamily="34" charset="0"/>
              </a:rPr>
              <a:t>ACDERT</a:t>
            </a: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FB0FE3-BE27-82F9-8631-FD437698E074}"/>
              </a:ext>
            </a:extLst>
          </p:cNvPr>
          <p:cNvSpPr txBox="1"/>
          <p:nvPr/>
        </p:nvSpPr>
        <p:spPr>
          <a:xfrm>
            <a:off x="1447800" y="3276600"/>
            <a:ext cx="762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No new words from NWL23 or WOW24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B0702EB2-8954-48A5-866A-A978FB354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218ABB-168F-4F2E-82FA-6F8EEE9C7BC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B9AC72EC-2C30-4EE2-9502-91F7495A6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  <a:t>TRACED </a:t>
            </a:r>
            <a:b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  <a:t>h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79B2BAD0-1A7C-46B9-B161-6B820C190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2672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ACDEHRT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0427ED-8CF7-49D7-AD1F-85F9C74DF9A0}"/>
              </a:ext>
            </a:extLst>
          </p:cNvPr>
          <p:cNvSpPr txBox="1"/>
          <p:nvPr/>
        </p:nvSpPr>
        <p:spPr>
          <a:xfrm>
            <a:off x="3505200" y="5862582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40DCA60F-7A66-4FEF-92A1-2094513B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95E58C-074A-47E4-8340-5007093C702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A6E7F17-9EBE-47F4-B1B8-81EC290DD4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ACDEHRT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928EA1AD-AB30-4A55-A6E2-DB15EAA82B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239000" cy="144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  <a:t>CHARTED</a:t>
            </a: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DC91889A-1571-44F2-B7E9-C7557DD6E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533650"/>
            <a:ext cx="7772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/>
              <a:t>CHARTED</a:t>
            </a:r>
            <a:r>
              <a:rPr lang="en-US" altLang="en-US" sz="3600"/>
              <a:t>: v. MAPPED OUT (CHART, CHARTS, CHARTING)</a:t>
            </a:r>
            <a:endParaRPr lang="en-US" altLang="en-US" sz="2800">
              <a:latin typeface="Scramble" panose="020B0603050302020204" pitchFamily="34" charset="0"/>
            </a:endParaRPr>
          </a:p>
        </p:txBody>
      </p:sp>
      <p:pic>
        <p:nvPicPr>
          <p:cNvPr id="19462" name="Picture 2">
            <a:extLst>
              <a:ext uri="{FF2B5EF4-FFF2-40B4-BE49-F238E27FC236}">
                <a16:creationId xmlns:a16="http://schemas.microsoft.com/office/drawing/2014/main" id="{B1B2ABCC-885E-4147-A41E-26674C966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48"/>
          <a:stretch>
            <a:fillRect/>
          </a:stretch>
        </p:blipFill>
        <p:spPr bwMode="auto">
          <a:xfrm>
            <a:off x="3352800" y="3810000"/>
            <a:ext cx="2028825" cy="268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3E94C98E-A768-4207-BFED-8816A14EC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6CAFBB-5A7F-4815-807C-4DADE7575CD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14318B7E-88F3-4916-8706-1F112B16BC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  <a:t>TRACED </a:t>
            </a:r>
            <a:b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  <a:t>F </a:t>
            </a:r>
            <a:b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F73F589E-74BD-4734-A46A-9E5A25637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2672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ACDEFRT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1223-2D84-4787-90C8-D2ED0295C1E8}"/>
              </a:ext>
            </a:extLst>
          </p:cNvPr>
          <p:cNvSpPr txBox="1"/>
          <p:nvPr/>
        </p:nvSpPr>
        <p:spPr>
          <a:xfrm>
            <a:off x="3352800" y="5859651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B034491B-46F5-4065-BE01-B9CD19E1C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1D2544-037D-4557-8451-5E61003C8F0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79760BC-5CBE-4538-8238-EE6360907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ACDEFRT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6C4B16B9-DB62-407E-A188-8EDDF0CC6C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72390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600" dirty="0">
                <a:solidFill>
                  <a:srgbClr val="1032A7"/>
                </a:solidFill>
                <a:latin typeface="Scramble" panose="020B0603050302020204" pitchFamily="34" charset="0"/>
              </a:rPr>
              <a:t>CRAFTED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600" dirty="0">
                <a:solidFill>
                  <a:srgbClr val="1032A7"/>
                </a:solidFill>
                <a:latin typeface="Scramble" panose="020B0603050302020204" pitchFamily="34" charset="0"/>
              </a:rPr>
              <a:t>FRACTED</a:t>
            </a:r>
            <a:endParaRPr lang="en-US" altLang="en-US" sz="6600" dirty="0">
              <a:latin typeface="Scramble" panose="020B0603050302020204" pitchFamily="34" charset="0"/>
            </a:endParaRPr>
          </a:p>
        </p:txBody>
      </p:sp>
      <p:sp>
        <p:nvSpPr>
          <p:cNvPr id="23557" name="Text Box 4">
            <a:extLst>
              <a:ext uri="{FF2B5EF4-FFF2-40B4-BE49-F238E27FC236}">
                <a16:creationId xmlns:a16="http://schemas.microsoft.com/office/drawing/2014/main" id="{8C57EB64-74EF-4192-951F-E963CAF82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05200"/>
            <a:ext cx="76853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/>
              <a:t>FRACTED</a:t>
            </a:r>
            <a:r>
              <a:rPr lang="en-US" altLang="en-US" sz="2400" dirty="0"/>
              <a:t>: adj. MEANING BROKEN (D’ ONLY FORM)</a:t>
            </a:r>
            <a:endParaRPr lang="en-US" altLang="en-US" sz="1800" dirty="0">
              <a:latin typeface="Scramble" panose="020B0603050302020204" pitchFamily="34" charset="0"/>
            </a:endParaRPr>
          </a:p>
        </p:txBody>
      </p:sp>
      <p:sp>
        <p:nvSpPr>
          <p:cNvPr id="23558" name="Text Box 5">
            <a:extLst>
              <a:ext uri="{FF2B5EF4-FFF2-40B4-BE49-F238E27FC236}">
                <a16:creationId xmlns:a16="http://schemas.microsoft.com/office/drawing/2014/main" id="{2CAF5BB1-45CC-4A4D-B7A6-5FA99C84A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371600"/>
            <a:ext cx="24384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CRAFTED</a:t>
            </a:r>
            <a:r>
              <a:rPr lang="en-US" altLang="en-US" sz="2400"/>
              <a:t>: v. MADE BY HAND (CRAFT, CRAFTS, CRAFTING)</a:t>
            </a:r>
            <a:endParaRPr lang="en-US" altLang="en-US" sz="1800">
              <a:latin typeface="Scramble" panose="020B0603050302020204" pitchFamily="34" charset="0"/>
            </a:endParaRPr>
          </a:p>
        </p:txBody>
      </p:sp>
      <p:pic>
        <p:nvPicPr>
          <p:cNvPr id="23559" name="Picture 6">
            <a:extLst>
              <a:ext uri="{FF2B5EF4-FFF2-40B4-BE49-F238E27FC236}">
                <a16:creationId xmlns:a16="http://schemas.microsoft.com/office/drawing/2014/main" id="{0225E5A2-498D-4356-9375-ED9D8D27C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4114800"/>
            <a:ext cx="14478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7">
            <a:extLst>
              <a:ext uri="{FF2B5EF4-FFF2-40B4-BE49-F238E27FC236}">
                <a16:creationId xmlns:a16="http://schemas.microsoft.com/office/drawing/2014/main" id="{AC3AC88E-93DF-48DB-90E1-C22799575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38862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 Box 8">
            <a:extLst>
              <a:ext uri="{FF2B5EF4-FFF2-40B4-BE49-F238E27FC236}">
                <a16:creationId xmlns:a16="http://schemas.microsoft.com/office/drawing/2014/main" id="{DC746EB0-86EB-4247-A4EF-DA6EC9864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0"/>
            <a:ext cx="5181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VENETIAN GLASS IS CAREFULLY </a:t>
            </a:r>
            <a:r>
              <a:rPr lang="en-US" altLang="en-US" sz="2400" b="1" i="1" u="sng"/>
              <a:t>CRAFTED</a:t>
            </a:r>
            <a:r>
              <a:rPr lang="en-US" altLang="en-US" sz="2400"/>
              <a:t>, BUT IF YOU DROP IT, WILL END UP </a:t>
            </a:r>
            <a:r>
              <a:rPr lang="en-US" altLang="en-US" sz="2400" b="1" i="1" u="sng"/>
              <a:t>FRACTED</a:t>
            </a:r>
            <a:r>
              <a:rPr lang="en-US" altLang="en-US" sz="2400"/>
              <a:t>.</a:t>
            </a: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6DFDB9-3AD7-4CA1-88C9-04A2CB4DC653}"/>
              </a:ext>
            </a:extLst>
          </p:cNvPr>
          <p:cNvSpPr txBox="1"/>
          <p:nvPr/>
        </p:nvSpPr>
        <p:spPr>
          <a:xfrm>
            <a:off x="28575" y="1258888"/>
            <a:ext cx="1905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1032A7"/>
                </a:solidFill>
                <a:latin typeface="+mj-lt"/>
              </a:rPr>
              <a:t>_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AEDCFF-FC4F-447F-B630-C384F2660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0" y="307182"/>
            <a:ext cx="533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5A6C9501-0D72-45A4-B49C-E469DDCE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AAA1A3-7E69-4232-B8C7-188524672D0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9D4D458D-0C55-47E8-ACF8-818F8347BB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  <a:t>TRACED</a:t>
            </a:r>
            <a:b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  <a:t>U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4C655510-8D98-44CA-9D87-EE46E43929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2672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ACDERTU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61AB10-4140-4102-9A00-32E66148E408}"/>
              </a:ext>
            </a:extLst>
          </p:cNvPr>
          <p:cNvSpPr txBox="1"/>
          <p:nvPr/>
        </p:nvSpPr>
        <p:spPr>
          <a:xfrm>
            <a:off x="3352800" y="5859651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97B46935-B3A0-41B6-BA87-39261FD66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40F1C8-5ED2-4451-97FA-35E0B4D5516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DCA4DF3E-F386-45EA-BC06-14435E8F9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ACDERTU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43DD4E18-A994-42E6-B1BF-B1D10840E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44613"/>
            <a:ext cx="72390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000">
                <a:solidFill>
                  <a:srgbClr val="1032A7"/>
                </a:solidFill>
                <a:latin typeface="Scramble" panose="020B0603050302020204" pitchFamily="34" charset="0"/>
              </a:rPr>
              <a:t>CURATED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000">
                <a:solidFill>
                  <a:srgbClr val="1032A7"/>
                </a:solidFill>
                <a:latin typeface="Scramble" panose="020B0603050302020204" pitchFamily="34" charset="0"/>
              </a:rPr>
              <a:t>TRADUCE</a:t>
            </a:r>
            <a:endParaRPr lang="en-US" altLang="en-US" sz="6000">
              <a:latin typeface="Scramble" panose="020B0603050302020204" pitchFamily="34" charset="0"/>
            </a:endParaRPr>
          </a:p>
        </p:txBody>
      </p:sp>
      <p:sp>
        <p:nvSpPr>
          <p:cNvPr id="27653" name="Text Box 4">
            <a:extLst>
              <a:ext uri="{FF2B5EF4-FFF2-40B4-BE49-F238E27FC236}">
                <a16:creationId xmlns:a16="http://schemas.microsoft.com/office/drawing/2014/main" id="{636BDDFA-2135-45F0-AD38-7F01435C1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295400"/>
            <a:ext cx="22860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CURATED</a:t>
            </a:r>
            <a:r>
              <a:rPr lang="en-US" altLang="en-US" sz="2400"/>
              <a:t>: v. ACTED AS CURATOR OF (CURATE, CURATES, CURATING)</a:t>
            </a:r>
            <a:r>
              <a:rPr lang="en-US" altLang="en-US" sz="1800">
                <a:latin typeface="Scramble" panose="020B0603050302020204" pitchFamily="34" charset="0"/>
              </a:rPr>
              <a:t> </a:t>
            </a:r>
          </a:p>
        </p:txBody>
      </p:sp>
      <p:sp>
        <p:nvSpPr>
          <p:cNvPr id="27654" name="Rectangle 5">
            <a:extLst>
              <a:ext uri="{FF2B5EF4-FFF2-40B4-BE49-F238E27FC236}">
                <a16:creationId xmlns:a16="http://schemas.microsoft.com/office/drawing/2014/main" id="{957DA043-49CE-47CA-8095-1FD871884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3290888"/>
            <a:ext cx="54102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/>
              <a:t>TRADUCE</a:t>
            </a:r>
            <a:r>
              <a:rPr lang="en-US" altLang="en-US" sz="2400"/>
              <a:t>: v. TO DEFAME OR ATTACK THE GOOD NAME OF</a:t>
            </a:r>
            <a:endParaRPr lang="en-US" altLang="en-US" sz="2400" i="1"/>
          </a:p>
        </p:txBody>
      </p:sp>
      <p:pic>
        <p:nvPicPr>
          <p:cNvPr id="27655" name="Picture 6">
            <a:extLst>
              <a:ext uri="{FF2B5EF4-FFF2-40B4-BE49-F238E27FC236}">
                <a16:creationId xmlns:a16="http://schemas.microsoft.com/office/drawing/2014/main" id="{F3FDE350-8B29-4738-A711-31502841B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4038600"/>
            <a:ext cx="335280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 Box 7">
            <a:extLst>
              <a:ext uri="{FF2B5EF4-FFF2-40B4-BE49-F238E27FC236}">
                <a16:creationId xmlns:a16="http://schemas.microsoft.com/office/drawing/2014/main" id="{82E970F5-9FFD-4669-B63D-1A2253150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449763"/>
            <a:ext cx="5638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AFTER SHE </a:t>
            </a:r>
            <a:r>
              <a:rPr lang="en-US" altLang="en-US" sz="2400" b="1" i="1" u="sng"/>
              <a:t>CURATED</a:t>
            </a:r>
            <a:r>
              <a:rPr lang="en-US" altLang="en-US" sz="2400"/>
              <a:t> THE MET, SHE’D NEVER </a:t>
            </a:r>
            <a:r>
              <a:rPr lang="en-US" altLang="en-US" sz="2400" b="1" i="1" u="sng"/>
              <a:t>TRADUCE</a:t>
            </a:r>
            <a:r>
              <a:rPr lang="en-US" altLang="en-US" sz="2400"/>
              <a:t> AN OLD MASTER LIKE REMBRANDT.</a:t>
            </a: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27657" name="Text Box 9">
            <a:extLst>
              <a:ext uri="{FF2B5EF4-FFF2-40B4-BE49-F238E27FC236}">
                <a16:creationId xmlns:a16="http://schemas.microsoft.com/office/drawing/2014/main" id="{8EF8959A-D559-4410-A5D3-62337DD72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213" y="5943600"/>
            <a:ext cx="18827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HOOK/S?</a:t>
            </a:r>
            <a:endParaRPr lang="en-US" altLang="en-US" sz="2400">
              <a:latin typeface="Scramble" panose="020B0603050302020204" pitchFamily="34" charset="0"/>
            </a:endParaRPr>
          </a:p>
        </p:txBody>
      </p:sp>
      <p:sp>
        <p:nvSpPr>
          <p:cNvPr id="128010" name="Text Box 10">
            <a:extLst>
              <a:ext uri="{FF2B5EF4-FFF2-40B4-BE49-F238E27FC236}">
                <a16:creationId xmlns:a16="http://schemas.microsoft.com/office/drawing/2014/main" id="{230B5997-B714-47F2-A21D-46A1EA8C7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248400"/>
            <a:ext cx="571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TRADUCE</a:t>
            </a:r>
            <a:r>
              <a:rPr lang="en-US" altLang="en-US" sz="2400" b="1" u="sng"/>
              <a:t>D</a:t>
            </a:r>
            <a:r>
              <a:rPr lang="en-US" altLang="en-US" sz="2400"/>
              <a:t>, TRADUCE</a:t>
            </a:r>
            <a:r>
              <a:rPr lang="en-US" altLang="en-US" sz="2400" b="1" u="sng"/>
              <a:t>R</a:t>
            </a:r>
            <a:r>
              <a:rPr lang="en-US" altLang="en-US" sz="2400"/>
              <a:t>, TRADUCE</a:t>
            </a:r>
            <a:r>
              <a:rPr lang="en-US" altLang="en-US" sz="2400" b="1" u="sng"/>
              <a:t>S</a:t>
            </a:r>
            <a:endParaRPr lang="en-US" altLang="en-US" sz="2400" b="1" u="sng">
              <a:latin typeface="Scramble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AE9013-1E43-4C97-BBBE-8639756CB144}"/>
              </a:ext>
            </a:extLst>
          </p:cNvPr>
          <p:cNvSpPr txBox="1"/>
          <p:nvPr/>
        </p:nvSpPr>
        <p:spPr>
          <a:xfrm>
            <a:off x="6019800" y="1254125"/>
            <a:ext cx="19050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1032A7"/>
                </a:solidFill>
                <a:latin typeface="+mj-lt"/>
              </a:rPr>
              <a:t>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DB04CD-5116-4518-8D04-8C754FA6BE35}"/>
              </a:ext>
            </a:extLst>
          </p:cNvPr>
          <p:cNvSpPr txBox="1"/>
          <p:nvPr/>
        </p:nvSpPr>
        <p:spPr>
          <a:xfrm>
            <a:off x="6134100" y="2286000"/>
            <a:ext cx="7239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1032A7"/>
                </a:solidFill>
                <a:latin typeface="+mj-lt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1561FE-3A9F-442F-AC05-E3414D25D942}"/>
              </a:ext>
            </a:extLst>
          </p:cNvPr>
          <p:cNvSpPr txBox="1"/>
          <p:nvPr/>
        </p:nvSpPr>
        <p:spPr>
          <a:xfrm>
            <a:off x="6134100" y="2616200"/>
            <a:ext cx="7239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1032A7"/>
                </a:solidFill>
                <a:latin typeface="+mj-lt"/>
              </a:rPr>
              <a:t>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FEC08E-5C93-4F41-8445-53B66BB38515}"/>
              </a:ext>
            </a:extLst>
          </p:cNvPr>
          <p:cNvSpPr txBox="1"/>
          <p:nvPr/>
        </p:nvSpPr>
        <p:spPr>
          <a:xfrm>
            <a:off x="6134100" y="2921000"/>
            <a:ext cx="7239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1032A7"/>
                </a:solidFill>
                <a:latin typeface="+mj-lt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8EC63276-E17C-428F-894C-6B0AC878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F77DCC-7257-4431-90BC-96F273DF514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A8C1A72C-8CCB-4EC0-B102-A6EBC284BA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  <a:t>TRACED </a:t>
            </a:r>
            <a:b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  <a:t>N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BC46366-F531-456B-9682-8138A47531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1910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ACDENRT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5B6D74-1A51-4158-835A-841EF72260CF}"/>
              </a:ext>
            </a:extLst>
          </p:cNvPr>
          <p:cNvSpPr txBox="1"/>
          <p:nvPr/>
        </p:nvSpPr>
        <p:spPr>
          <a:xfrm>
            <a:off x="3681046" y="5862582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908B284-8D44-4259-943C-076874A2F1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600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ACDENRT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0186881A-3888-435B-B823-E3847D3E2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295400"/>
            <a:ext cx="7315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  <a:t>TRANCED</a:t>
            </a:r>
            <a:endParaRPr lang="en-US" altLang="en-US" sz="7200">
              <a:solidFill>
                <a:schemeClr val="tx2"/>
              </a:solidFill>
              <a:latin typeface="Scramble" panose="020B0603050302020204" pitchFamily="34" charset="0"/>
            </a:endParaRP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97D8B52C-A846-4EB9-936F-B8EC3EF06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6156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BB0BCFBE-DCD3-49D4-904E-ECC079DC1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590800"/>
            <a:ext cx="86106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/>
              <a:t>TRANCED</a:t>
            </a:r>
            <a:r>
              <a:rPr lang="en-US" altLang="en-US" sz="2800"/>
              <a:t>: v. PUT INTO A SEMI-CONSCIOUS STATE (TRANCE, TRANCES, TRANCING)</a:t>
            </a:r>
            <a:endParaRPr lang="en-US" altLang="en-US" b="1" u="sng"/>
          </a:p>
        </p:txBody>
      </p:sp>
      <p:pic>
        <p:nvPicPr>
          <p:cNvPr id="31750" name="Picture 6" descr="Days%20Of%20Wine%20And%20Roses_big">
            <a:extLst>
              <a:ext uri="{FF2B5EF4-FFF2-40B4-BE49-F238E27FC236}">
                <a16:creationId xmlns:a16="http://schemas.microsoft.com/office/drawing/2014/main" id="{13B0960C-CFBA-4B60-9B60-2F72AAB28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7"/>
          <a:stretch>
            <a:fillRect/>
          </a:stretch>
        </p:blipFill>
        <p:spPr bwMode="auto">
          <a:xfrm>
            <a:off x="2286000" y="3581400"/>
            <a:ext cx="4114800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7">
            <a:extLst>
              <a:ext uri="{FF2B5EF4-FFF2-40B4-BE49-F238E27FC236}">
                <a16:creationId xmlns:a16="http://schemas.microsoft.com/office/drawing/2014/main" id="{1A613CA9-E85A-4D06-9202-4E23A028F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562600"/>
            <a:ext cx="8001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1"/>
              <a:t>DECANT</a:t>
            </a:r>
            <a:r>
              <a:rPr lang="en-US" altLang="en-US" sz="2400"/>
              <a:t> AND </a:t>
            </a:r>
            <a:r>
              <a:rPr lang="en-US" altLang="en-US" sz="2400" i="1"/>
              <a:t>POUR</a:t>
            </a:r>
            <a:r>
              <a:rPr lang="en-US" altLang="en-US" sz="2400"/>
              <a:t>, </a:t>
            </a:r>
            <a:r>
              <a:rPr lang="en-US" altLang="en-US" sz="2400" i="1"/>
              <a:t>DECANT</a:t>
            </a:r>
            <a:r>
              <a:rPr lang="en-US" altLang="en-US" sz="2400"/>
              <a:t> AND </a:t>
            </a:r>
            <a:r>
              <a:rPr lang="en-US" altLang="en-US" sz="2400" i="1"/>
              <a:t>POUR</a:t>
            </a:r>
            <a:r>
              <a:rPr lang="en-US" altLang="en-US" sz="2400"/>
              <a:t>… THE WINE </a:t>
            </a:r>
            <a:r>
              <a:rPr lang="en-US" altLang="en-US" sz="2400" b="1" i="1" u="sng"/>
              <a:t>TRANCED</a:t>
            </a:r>
            <a:r>
              <a:rPr lang="en-US" altLang="en-US" sz="2400"/>
              <a:t> THIS COUPLE INTO DELIRIUM.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58728" name="Rectangle 8">
            <a:extLst>
              <a:ext uri="{FF2B5EF4-FFF2-40B4-BE49-F238E27FC236}">
                <a16:creationId xmlns:a16="http://schemas.microsoft.com/office/drawing/2014/main" id="{449C0290-84B9-43EF-80E4-33499D30B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886200"/>
            <a:ext cx="2286000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DECANT + R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DANCER + T TRACED + 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993BC0-C5ED-45C8-BD48-12AA1D0A50C1}"/>
              </a:ext>
            </a:extLst>
          </p:cNvPr>
          <p:cNvSpPr txBox="1"/>
          <p:nvPr/>
        </p:nvSpPr>
        <p:spPr>
          <a:xfrm>
            <a:off x="7924800" y="1265238"/>
            <a:ext cx="8382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1032A7"/>
                </a:solidFill>
                <a:latin typeface="+mj-lt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6C69286E-3D23-473E-AFD2-946E7C0A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E029CE-6376-4DF4-9FDF-2616FB9A4AD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658E7B8B-E5EF-42EC-8E89-66869ED825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  <a:t>TRACED</a:t>
            </a:r>
            <a:b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  <a:t>T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64D617B3-27D2-4A88-AADF-159142A914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267200"/>
            <a:ext cx="9144000" cy="4297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ACDERTT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D9123B-4AB5-4902-9B09-4AC175275472}"/>
              </a:ext>
            </a:extLst>
          </p:cNvPr>
          <p:cNvSpPr txBox="1"/>
          <p:nvPr/>
        </p:nvSpPr>
        <p:spPr>
          <a:xfrm>
            <a:off x="3505200" y="5862582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0B294FD4-69B4-4453-9375-CE643E3F1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DCA8C0-EDB4-431B-A310-2B4AA8E43AE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229A2115-7D68-4712-99FD-39AD569BBA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ACDERTT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8E3A184E-20D8-4508-A1F9-2125C87D42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86106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  <a:t>DETRACT</a:t>
            </a:r>
            <a:endParaRPr lang="en-US" altLang="en-US" sz="4400">
              <a:latin typeface="Scramble" panose="020B06030503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4800">
              <a:latin typeface="Scramble" panose="020B0603050302020204" pitchFamily="34" charset="0"/>
            </a:endParaRP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2AA3AD86-AF22-4EB4-BB7B-04FA8D3C9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311400"/>
            <a:ext cx="7010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/>
              <a:t>DETRACT</a:t>
            </a:r>
            <a:r>
              <a:rPr lang="en-US" altLang="en-US"/>
              <a:t>: v. TO TAKE AWAY</a:t>
            </a:r>
            <a:endParaRPr lang="en-US" altLang="en-US" i="1"/>
          </a:p>
        </p:txBody>
      </p:sp>
      <p:pic>
        <p:nvPicPr>
          <p:cNvPr id="35846" name="Picture 6">
            <a:extLst>
              <a:ext uri="{FF2B5EF4-FFF2-40B4-BE49-F238E27FC236}">
                <a16:creationId xmlns:a16="http://schemas.microsoft.com/office/drawing/2014/main" id="{4300FF8E-2E95-40A8-B900-D680BFB7C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2895600"/>
            <a:ext cx="19192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 Box 7">
            <a:extLst>
              <a:ext uri="{FF2B5EF4-FFF2-40B4-BE49-F238E27FC236}">
                <a16:creationId xmlns:a16="http://schemas.microsoft.com/office/drawing/2014/main" id="{DC2CA60A-0A9C-4A96-8863-B2F936576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8600" y="5181600"/>
            <a:ext cx="58261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         THIS MODEL’S HIDEOUS     		    DRESS CERTAINLY DOES   	</a:t>
            </a:r>
            <a:r>
              <a:rPr lang="en-US" altLang="en-US" sz="2400" b="1" i="1" u="sng" dirty="0"/>
              <a:t>DETRACT</a:t>
            </a:r>
            <a:r>
              <a:rPr lang="en-US" altLang="en-US" sz="2400" dirty="0"/>
              <a:t> FROM HER BEAUTY.</a:t>
            </a:r>
            <a:endParaRPr lang="en-US" altLang="en-US" sz="1800" dirty="0">
              <a:latin typeface="Scramble" panose="020B06030503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F2AFA7-C035-45D9-BBF8-A3C04CCC9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308350"/>
            <a:ext cx="3048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DETRACT</a:t>
            </a:r>
            <a:r>
              <a:rPr lang="en-US" altLang="en-US" sz="2800" b="1" u="sng"/>
              <a:t>S</a:t>
            </a:r>
            <a:r>
              <a:rPr lang="en-US" altLang="en-US" sz="2800"/>
              <a:t> DETRACTED DETRACTING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B294A3-0053-4BF3-8AA7-0D09B113BF0D}"/>
              </a:ext>
            </a:extLst>
          </p:cNvPr>
          <p:cNvSpPr txBox="1"/>
          <p:nvPr/>
        </p:nvSpPr>
        <p:spPr>
          <a:xfrm>
            <a:off x="8115300" y="1295400"/>
            <a:ext cx="990600" cy="877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5100" b="1" dirty="0">
                <a:solidFill>
                  <a:srgbClr val="1032A7"/>
                </a:solidFill>
                <a:latin typeface="+mj-lt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ED6DD7D-6E5C-4398-9F66-7DD0800345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165225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rgbClr val="1032A7"/>
                </a:solidFill>
                <a:latin typeface="Scramble" panose="020B0603050302020204" pitchFamily="34" charset="0"/>
              </a:rPr>
              <a:t>ACDERT</a:t>
            </a: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6EEDAB-308F-ABAE-BA85-DD51E8B33CD2}"/>
              </a:ext>
            </a:extLst>
          </p:cNvPr>
          <p:cNvSpPr txBox="1"/>
          <p:nvPr/>
        </p:nvSpPr>
        <p:spPr>
          <a:xfrm>
            <a:off x="381000" y="3429000"/>
            <a:ext cx="861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>
                <a:latin typeface="+mj-lt"/>
              </a:rPr>
              <a:t>	IF </a:t>
            </a:r>
            <a:r>
              <a:rPr lang="en-US" sz="1800" dirty="0">
                <a:latin typeface="+mj-lt"/>
              </a:rPr>
              <a:t>the above alphagram does NOT show numbered Scrabble tiles, </a:t>
            </a:r>
          </a:p>
          <a:p>
            <a:pPr>
              <a:defRPr/>
            </a:pPr>
            <a:r>
              <a:rPr lang="en-US" sz="1800" dirty="0">
                <a:latin typeface="+mj-lt"/>
              </a:rPr>
              <a:t>then make sure you are viewing your </a:t>
            </a:r>
            <a:r>
              <a:rPr lang="en-US" sz="1800" i="1" dirty="0">
                <a:latin typeface="+mj-lt"/>
              </a:rPr>
              <a:t>downloaded</a:t>
            </a:r>
            <a:r>
              <a:rPr lang="en-US" sz="1800" dirty="0">
                <a:latin typeface="+mj-lt"/>
              </a:rPr>
              <a:t> version in the PowerPoint app.</a:t>
            </a:r>
          </a:p>
        </p:txBody>
      </p:sp>
    </p:spTree>
    <p:extLst>
      <p:ext uri="{BB962C8B-B14F-4D97-AF65-F5344CB8AC3E}">
        <p14:creationId xmlns:p14="http://schemas.microsoft.com/office/powerpoint/2010/main" val="2868738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D1866713-565E-4280-8043-C09D6CDF5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467E57-BC14-429D-8393-939EAAFE7C9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409B3F6A-A813-4BEB-99CC-39F78502C7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  <a:t>TRACED</a:t>
            </a:r>
            <a:b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  <a:t>E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6CBCE592-D684-4079-939D-6F131496B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267200"/>
            <a:ext cx="9144000" cy="4297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ACDEERT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B8EB88-599E-4D88-8A0A-9F4ACF3484AC}"/>
              </a:ext>
            </a:extLst>
          </p:cNvPr>
          <p:cNvSpPr txBox="1"/>
          <p:nvPr/>
        </p:nvSpPr>
        <p:spPr>
          <a:xfrm>
            <a:off x="3429000" y="5892661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FOUR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E1835F37-A1E4-471B-A699-C0DEFE04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E98791-12FA-4621-BD14-0BC4C9C6F84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2EAA8BAC-3745-4DF0-92E5-78DF4E797F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5475" y="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400" dirty="0">
                <a:latin typeface="Scramble" panose="020B0603050302020204" pitchFamily="34" charset="0"/>
              </a:rPr>
              <a:t>ACDEERT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963B5B83-E1A6-41F3-9438-573620190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41438"/>
            <a:ext cx="5715000" cy="3763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800">
                <a:solidFill>
                  <a:srgbClr val="1032A7"/>
                </a:solidFill>
                <a:latin typeface="Scramble" panose="020B0603050302020204" pitchFamily="34" charset="0"/>
              </a:rPr>
              <a:t>CATERED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800">
                <a:solidFill>
                  <a:srgbClr val="1032A7"/>
                </a:solidFill>
                <a:latin typeface="Scramble" panose="020B0603050302020204" pitchFamily="34" charset="0"/>
              </a:rPr>
              <a:t>CERATED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800">
                <a:solidFill>
                  <a:srgbClr val="1032A7"/>
                </a:solidFill>
                <a:latin typeface="Scramble" panose="020B0603050302020204" pitchFamily="34" charset="0"/>
              </a:rPr>
              <a:t>CREATED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800">
                <a:solidFill>
                  <a:srgbClr val="1032A7"/>
                </a:solidFill>
                <a:latin typeface="Scramble" panose="020B0603050302020204" pitchFamily="34" charset="0"/>
              </a:rPr>
              <a:t>REACTED</a:t>
            </a:r>
            <a:endParaRPr lang="en-US" altLang="en-US" sz="6000">
              <a:latin typeface="Scramble" panose="020B0603050302020204" pitchFamily="34" charset="0"/>
            </a:endParaRPr>
          </a:p>
        </p:txBody>
      </p:sp>
      <p:sp>
        <p:nvSpPr>
          <p:cNvPr id="39941" name="Text Box 4">
            <a:extLst>
              <a:ext uri="{FF2B5EF4-FFF2-40B4-BE49-F238E27FC236}">
                <a16:creationId xmlns:a16="http://schemas.microsoft.com/office/drawing/2014/main" id="{3CB6DA9E-F236-425C-AEF5-E6251FCF9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271838"/>
            <a:ext cx="3429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/>
              <a:t>CERATED</a:t>
            </a:r>
            <a:r>
              <a:rPr lang="en-US" altLang="en-US" sz="2400"/>
              <a:t>: adj. COVERED WITH WAX (“ing-less”) </a:t>
            </a:r>
            <a:r>
              <a:rPr lang="en-US" altLang="en-US" sz="1800">
                <a:latin typeface="Scramble" panose="020B0603050302020204" pitchFamily="34" charset="0"/>
              </a:rPr>
              <a:t> </a:t>
            </a:r>
          </a:p>
        </p:txBody>
      </p:sp>
      <p:sp>
        <p:nvSpPr>
          <p:cNvPr id="39942" name="Text Box 5">
            <a:extLst>
              <a:ext uri="{FF2B5EF4-FFF2-40B4-BE49-F238E27FC236}">
                <a16:creationId xmlns:a16="http://schemas.microsoft.com/office/drawing/2014/main" id="{835342F3-15F1-461E-80F1-312452342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648200"/>
            <a:ext cx="4953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</a:t>
            </a:r>
            <a:r>
              <a:rPr lang="en-US" altLang="en-US" sz="2400" b="1" u="sng"/>
              <a:t>CATERED</a:t>
            </a:r>
            <a:r>
              <a:rPr lang="en-US" altLang="en-US" sz="2400"/>
              <a:t> EVENT WITH </a:t>
            </a:r>
            <a:r>
              <a:rPr lang="en-US" altLang="en-US" sz="2400" b="1" u="sng"/>
              <a:t>CERATED</a:t>
            </a:r>
            <a:r>
              <a:rPr lang="en-US" altLang="en-US" sz="2400"/>
              <a:t> CHEESES </a:t>
            </a:r>
            <a:r>
              <a:rPr lang="en-US" altLang="en-US" sz="2400" b="1" u="sng"/>
              <a:t>CREATED</a:t>
            </a:r>
            <a:r>
              <a:rPr lang="en-US" altLang="en-US" sz="2400"/>
              <a:t> A PLEASANT DIVERSION AND GUESTS </a:t>
            </a:r>
            <a:r>
              <a:rPr lang="en-US" altLang="en-US" sz="2400" b="1" u="sng"/>
              <a:t>REACTED</a:t>
            </a:r>
            <a:r>
              <a:rPr lang="en-US" altLang="en-US" sz="2400"/>
              <a:t> POSITIVELY.</a:t>
            </a:r>
            <a:endParaRPr lang="en-US" altLang="en-US" sz="1800">
              <a:latin typeface="Scramble" panose="020B0603050302020204" pitchFamily="34" charset="0"/>
            </a:endParaRPr>
          </a:p>
        </p:txBody>
      </p:sp>
      <p:pic>
        <p:nvPicPr>
          <p:cNvPr id="39943" name="Picture 6">
            <a:extLst>
              <a:ext uri="{FF2B5EF4-FFF2-40B4-BE49-F238E27FC236}">
                <a16:creationId xmlns:a16="http://schemas.microsoft.com/office/drawing/2014/main" id="{DDAFEDFE-2D92-4012-8075-42C4864AA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4953000"/>
            <a:ext cx="14366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>
            <a:extLst>
              <a:ext uri="{FF2B5EF4-FFF2-40B4-BE49-F238E27FC236}">
                <a16:creationId xmlns:a16="http://schemas.microsoft.com/office/drawing/2014/main" id="{DCEEA15F-16E1-45F5-8C43-CBF5F8129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330325"/>
            <a:ext cx="2465388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7" name="Text Box 9">
            <a:extLst>
              <a:ext uri="{FF2B5EF4-FFF2-40B4-BE49-F238E27FC236}">
                <a16:creationId xmlns:a16="http://schemas.microsoft.com/office/drawing/2014/main" id="{DCDA0AB4-0AC3-43D9-82D7-F61F1D397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650" y="4833938"/>
            <a:ext cx="15525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HOOK/S?</a:t>
            </a:r>
            <a:endParaRPr lang="en-US" altLang="en-US" sz="2400">
              <a:latin typeface="Scramble" panose="020B0603050302020204" pitchFamily="34" charset="0"/>
            </a:endParaRPr>
          </a:p>
        </p:txBody>
      </p:sp>
      <p:sp>
        <p:nvSpPr>
          <p:cNvPr id="124938" name="Text Box 10">
            <a:extLst>
              <a:ext uri="{FF2B5EF4-FFF2-40B4-BE49-F238E27FC236}">
                <a16:creationId xmlns:a16="http://schemas.microsoft.com/office/drawing/2014/main" id="{8606A927-BE37-4F57-BD5D-3ED4E30BF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257800"/>
            <a:ext cx="2286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A</a:t>
            </a:r>
            <a:r>
              <a:rPr lang="en-US" altLang="en-US" sz="2400"/>
              <a:t>CERATED</a:t>
            </a:r>
            <a:r>
              <a:rPr lang="en-US" altLang="en-US" sz="2400">
                <a:latin typeface="Scramble" panose="020B0603050302020204" pitchFamily="34" charset="0"/>
              </a:rPr>
              <a:t>  </a:t>
            </a:r>
            <a:r>
              <a:rPr lang="en-US" altLang="en-US" sz="2400" b="1" u="sng"/>
              <a:t>P</a:t>
            </a:r>
            <a:r>
              <a:rPr lang="en-US" altLang="en-US" sz="2400"/>
              <a:t>REACTED</a:t>
            </a:r>
            <a:endParaRPr lang="en-US" altLang="en-US" sz="2400">
              <a:latin typeface="Scramble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A6F5A8-FA31-4AC0-A4AC-56BE6D680585}"/>
              </a:ext>
            </a:extLst>
          </p:cNvPr>
          <p:cNvSpPr txBox="1"/>
          <p:nvPr/>
        </p:nvSpPr>
        <p:spPr>
          <a:xfrm>
            <a:off x="5105400" y="2887663"/>
            <a:ext cx="1371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1032A7"/>
                </a:solidFill>
                <a:latin typeface="+mj-lt"/>
              </a:rPr>
              <a:t>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328F73-3D34-4F88-A130-765E49D329D2}"/>
              </a:ext>
            </a:extLst>
          </p:cNvPr>
          <p:cNvSpPr txBox="1"/>
          <p:nvPr/>
        </p:nvSpPr>
        <p:spPr>
          <a:xfrm>
            <a:off x="152400" y="3789363"/>
            <a:ext cx="6858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1032A7"/>
                </a:solidFill>
                <a:latin typeface="+mj-lt"/>
              </a:rPr>
              <a:t>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DD71EB-0B7D-41C3-BCD7-23FFA9A64C5F}"/>
              </a:ext>
            </a:extLst>
          </p:cNvPr>
          <p:cNvSpPr txBox="1"/>
          <p:nvPr/>
        </p:nvSpPr>
        <p:spPr>
          <a:xfrm>
            <a:off x="114300" y="2173287"/>
            <a:ext cx="685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1032A7"/>
                </a:solidFill>
                <a:latin typeface="+mj-lt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16A4B1-EB61-47CF-9898-4235A8295DE5}"/>
              </a:ext>
            </a:extLst>
          </p:cNvPr>
          <p:cNvSpPr txBox="1"/>
          <p:nvPr/>
        </p:nvSpPr>
        <p:spPr>
          <a:xfrm>
            <a:off x="5105400" y="2057400"/>
            <a:ext cx="1371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1032A7"/>
                </a:solidFill>
                <a:latin typeface="+mj-lt"/>
              </a:rPr>
              <a:t>_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215779-E170-4EEC-82E3-31E64B0BC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425" y="300038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7" grpId="0"/>
      <p:bldP spid="124938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A5CA4673-46EA-4850-834D-8503CEB20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C753A5-7F1D-4A07-8A25-4EA20FE330D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FAEB2F1-5FD5-4274-944D-25073DBB0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  <a:t>TRACED</a:t>
            </a:r>
            <a:b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  <a:t>B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A1330FF6-890F-4950-806F-01269BB55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2672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ABCDERT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817E77-325F-430A-BF61-7BC3AEF5C78D}"/>
              </a:ext>
            </a:extLst>
          </p:cNvPr>
          <p:cNvSpPr txBox="1"/>
          <p:nvPr/>
        </p:nvSpPr>
        <p:spPr>
          <a:xfrm>
            <a:off x="3681046" y="5862582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97BE7737-EEC7-4DA4-A742-1F6E16577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03BD0C-71DC-4092-B0B8-78E2E5E08FE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5C1F3588-FDFC-4FF8-BF2C-A92779AD1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ABCDERT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2C6B102E-E3EB-4BEA-9E58-82E07C4EFE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295400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  <a:t>BRACTED</a:t>
            </a: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44037" name="Text Box 4">
            <a:extLst>
              <a:ext uri="{FF2B5EF4-FFF2-40B4-BE49-F238E27FC236}">
                <a16:creationId xmlns:a16="http://schemas.microsoft.com/office/drawing/2014/main" id="{F665D785-BC41-4999-819D-8EEE16CC9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14600"/>
            <a:ext cx="8686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/>
              <a:t>BRACTED</a:t>
            </a:r>
            <a:r>
              <a:rPr lang="en-US" altLang="en-US" sz="2400"/>
              <a:t>: adj. DESCRIBING A LEAFLIKE PLANT PART (BRACT, BRACTS) also adj. BRACTEAL</a:t>
            </a:r>
            <a:endParaRPr lang="en-US" altLang="en-US" sz="1800">
              <a:latin typeface="Scramble" panose="020B0603050302020204" pitchFamily="34" charset="0"/>
            </a:endParaRPr>
          </a:p>
        </p:txBody>
      </p:sp>
      <p:pic>
        <p:nvPicPr>
          <p:cNvPr id="44038" name="Picture 2">
            <a:extLst>
              <a:ext uri="{FF2B5EF4-FFF2-40B4-BE49-F238E27FC236}">
                <a16:creationId xmlns:a16="http://schemas.microsoft.com/office/drawing/2014/main" id="{0705963D-9840-4054-8915-FD9D35C69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3394075"/>
            <a:ext cx="381000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2AAE4E-63D6-44AC-8334-1EC0B6FCDD47}"/>
              </a:ext>
            </a:extLst>
          </p:cNvPr>
          <p:cNvSpPr txBox="1"/>
          <p:nvPr/>
        </p:nvSpPr>
        <p:spPr>
          <a:xfrm>
            <a:off x="6553200" y="4114800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Speak “</a:t>
            </a:r>
            <a:r>
              <a:rPr lang="en-US" dirty="0" err="1">
                <a:latin typeface="+mj-lt"/>
              </a:rPr>
              <a:t>ing</a:t>
            </a:r>
            <a:r>
              <a:rPr lang="en-US" dirty="0">
                <a:latin typeface="+mj-lt"/>
              </a:rPr>
              <a:t>-less?”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813054-0A16-4FA1-9188-BE8C2B118114}"/>
              </a:ext>
            </a:extLst>
          </p:cNvPr>
          <p:cNvSpPr txBox="1"/>
          <p:nvPr/>
        </p:nvSpPr>
        <p:spPr>
          <a:xfrm>
            <a:off x="7010400" y="4506913"/>
            <a:ext cx="2286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BRACT</a:t>
            </a: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BRACTS</a:t>
            </a: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BRACTED</a:t>
            </a: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no “-</a:t>
            </a:r>
            <a:r>
              <a:rPr lang="en-US" dirty="0" err="1">
                <a:latin typeface="+mj-lt"/>
              </a:rPr>
              <a:t>ing</a:t>
            </a:r>
            <a:r>
              <a:rPr lang="en-US" dirty="0">
                <a:latin typeface="+mj-lt"/>
              </a:rPr>
              <a:t>”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6DA9A800-4F83-42BB-A45F-5E8B7B2FD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0E09DC-5F81-4F22-9C62-272539A749D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8BAFA391-855C-4B32-A197-5516884678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  <a:t>TRACED</a:t>
            </a:r>
            <a:b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  <a:t>K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DCC1228E-AA7B-485A-AF60-784EF225BA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ACDEKRT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9C18BD-334F-41A5-A728-14ACA603A22B}"/>
              </a:ext>
            </a:extLst>
          </p:cNvPr>
          <p:cNvSpPr txBox="1"/>
          <p:nvPr/>
        </p:nvSpPr>
        <p:spPr>
          <a:xfrm>
            <a:off x="3681046" y="5862582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02DC61B9-0F42-4B71-8AFB-D6D80F208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085DAE-00D8-4115-A1CE-24C3C8B7B93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91714AC0-97DE-4BE9-B738-CA32C32BBD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ACDEKRT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5FCA4534-2886-4E22-B10A-054C2B5C0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3152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7200" dirty="0">
                <a:solidFill>
                  <a:srgbClr val="1032A7"/>
                </a:solidFill>
                <a:latin typeface="Scramble" panose="020B0603050302020204" pitchFamily="34" charset="0"/>
              </a:rPr>
              <a:t>TRACKED</a:t>
            </a:r>
            <a:endParaRPr lang="en-US" altLang="en-US" sz="5400" dirty="0">
              <a:latin typeface="Scramble" panose="020B0603050302020204" pitchFamily="34" charset="0"/>
            </a:endParaRPr>
          </a:p>
        </p:txBody>
      </p:sp>
      <p:sp>
        <p:nvSpPr>
          <p:cNvPr id="48133" name="Text Box 4">
            <a:extLst>
              <a:ext uri="{FF2B5EF4-FFF2-40B4-BE49-F238E27FC236}">
                <a16:creationId xmlns:a16="http://schemas.microsoft.com/office/drawing/2014/main" id="{15318A7F-7DCC-443E-B97C-A43A45F4F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362200"/>
            <a:ext cx="8839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/>
              <a:t>TRACKED</a:t>
            </a:r>
            <a:r>
              <a:rPr lang="en-US" altLang="en-US" sz="2400"/>
              <a:t>: v. FOLLOWED THE MARKS LEFT BY AN ANIMAL, PERSON OR VEHICLE (TRACK, TRACKS, TRACKING)</a:t>
            </a:r>
            <a:endParaRPr lang="en-US" altLang="en-US" sz="1800">
              <a:latin typeface="Scramble" panose="020B0603050302020204" pitchFamily="34" charset="0"/>
            </a:endParaRPr>
          </a:p>
        </p:txBody>
      </p:sp>
      <p:pic>
        <p:nvPicPr>
          <p:cNvPr id="48134" name="Picture 2">
            <a:extLst>
              <a:ext uri="{FF2B5EF4-FFF2-40B4-BE49-F238E27FC236}">
                <a16:creationId xmlns:a16="http://schemas.microsoft.com/office/drawing/2014/main" id="{B844D300-47FB-406A-9263-3F22361FD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32194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2D5629-24B7-4E28-A926-57145FE619FC}"/>
              </a:ext>
            </a:extLst>
          </p:cNvPr>
          <p:cNvSpPr txBox="1"/>
          <p:nvPr/>
        </p:nvSpPr>
        <p:spPr>
          <a:xfrm>
            <a:off x="762000" y="1219200"/>
            <a:ext cx="1371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1032A7"/>
                </a:solidFill>
                <a:latin typeface="+mj-lt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A48437A9-71F6-4845-B68B-FAA30B7EC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38A5A7-E2AE-4047-9608-CB91BD74F5C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328511B-CBCA-4FDC-8598-8748FAD0B4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  <a:t>TRACED</a:t>
            </a:r>
            <a:b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  <a:t>S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3DEA5249-D722-4D63-8B18-A86856A585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267200"/>
            <a:ext cx="9144000" cy="4297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ACDERST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71D6A4-DACF-450B-AE68-08AF2A200182}"/>
              </a:ext>
            </a:extLst>
          </p:cNvPr>
          <p:cNvSpPr txBox="1"/>
          <p:nvPr/>
        </p:nvSpPr>
        <p:spPr>
          <a:xfrm>
            <a:off x="3352800" y="5859651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7">
            <a:extLst>
              <a:ext uri="{FF2B5EF4-FFF2-40B4-BE49-F238E27FC236}">
                <a16:creationId xmlns:a16="http://schemas.microsoft.com/office/drawing/2014/main" id="{7393FCBB-E577-4E6C-8D84-4441F54BB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E913C1-724E-4C7C-95BD-EFE2715118A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F170B98B-653F-4E2A-A5AF-235F7A4ADB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ACDERST</a:t>
            </a:r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3A88A832-7E00-430A-8969-E8A36A7763B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67056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000">
                <a:solidFill>
                  <a:srgbClr val="1032A7"/>
                </a:solidFill>
                <a:latin typeface="Scramble" panose="020B0603050302020204" pitchFamily="34" charset="0"/>
              </a:rPr>
              <a:t>REDACTS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000">
                <a:solidFill>
                  <a:srgbClr val="1032A7"/>
                </a:solidFill>
                <a:latin typeface="Scramble" panose="020B0603050302020204" pitchFamily="34" charset="0"/>
              </a:rPr>
              <a:t>SCARTED</a:t>
            </a:r>
            <a:endParaRPr lang="en-US" altLang="en-US" sz="4800">
              <a:solidFill>
                <a:schemeClr val="hlink"/>
              </a:solidFill>
              <a:latin typeface="Scramble" panose="020B0603050302020204" pitchFamily="34" charset="0"/>
            </a:endParaRPr>
          </a:p>
        </p:txBody>
      </p:sp>
      <p:sp>
        <p:nvSpPr>
          <p:cNvPr id="52229" name="Text Box 4">
            <a:extLst>
              <a:ext uri="{FF2B5EF4-FFF2-40B4-BE49-F238E27FC236}">
                <a16:creationId xmlns:a16="http://schemas.microsoft.com/office/drawing/2014/main" id="{5CA21359-D7AC-4511-A7A3-B910C46C0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219200"/>
            <a:ext cx="27432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REDACTS</a:t>
            </a:r>
            <a:r>
              <a:rPr lang="en-US" altLang="en-US" sz="2400"/>
              <a:t>: v. EDITS BEFORE PUBLICATION (REDACT, REDACTED, REDACTING)</a:t>
            </a:r>
            <a:endParaRPr lang="en-US" altLang="en-US" sz="2000">
              <a:latin typeface="Tahoma" panose="020B0604030504040204" pitchFamily="34" charset="0"/>
            </a:endParaRPr>
          </a:p>
        </p:txBody>
      </p:sp>
      <p:sp>
        <p:nvSpPr>
          <p:cNvPr id="52230" name="Text Box 5">
            <a:extLst>
              <a:ext uri="{FF2B5EF4-FFF2-40B4-BE49-F238E27FC236}">
                <a16:creationId xmlns:a16="http://schemas.microsoft.com/office/drawing/2014/main" id="{CCF73B1D-BDAB-4C36-AB28-D9608D36C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505200"/>
            <a:ext cx="27432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SCARTED</a:t>
            </a:r>
            <a:r>
              <a:rPr lang="en-US" altLang="en-US" sz="2400"/>
              <a:t>: v. SCRATCHED (SCART, SCARTS, SCARTING)</a:t>
            </a:r>
            <a:endParaRPr lang="en-US" altLang="en-US" sz="2000">
              <a:latin typeface="Tahoma" panose="020B0604030504040204" pitchFamily="34" charset="0"/>
            </a:endParaRPr>
          </a:p>
        </p:txBody>
      </p:sp>
      <p:sp>
        <p:nvSpPr>
          <p:cNvPr id="52231" name="Text Box 6">
            <a:extLst>
              <a:ext uri="{FF2B5EF4-FFF2-40B4-BE49-F238E27FC236}">
                <a16:creationId xmlns:a16="http://schemas.microsoft.com/office/drawing/2014/main" id="{F68EA007-6E68-4556-9613-B4B463B8E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3295651"/>
            <a:ext cx="6248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/>
              <a:t>AFTER HE </a:t>
            </a:r>
            <a:r>
              <a:rPr lang="en-US" altLang="en-US" sz="2400" b="1" i="1" u="sng" dirty="0"/>
              <a:t>REDACTS</a:t>
            </a:r>
            <a:r>
              <a:rPr lang="en-US" altLang="en-US" sz="2400" dirty="0"/>
              <a:t> ANY UNDESIRABLE TEXT, THE EDITOR MAKES SURE THE ORIGINAL GRAPHICS DO NOT APPEAR DAMAGED OR </a:t>
            </a:r>
            <a:r>
              <a:rPr lang="en-US" altLang="en-US" sz="2400" b="1" i="1" u="sng" dirty="0"/>
              <a:t>SCARTED</a:t>
            </a:r>
            <a:r>
              <a:rPr lang="en-US" altLang="en-US" sz="2400" dirty="0"/>
              <a:t>. </a:t>
            </a:r>
          </a:p>
        </p:txBody>
      </p:sp>
      <p:pic>
        <p:nvPicPr>
          <p:cNvPr id="52232" name="Picture 7" descr="newspaper">
            <a:extLst>
              <a:ext uri="{FF2B5EF4-FFF2-40B4-BE49-F238E27FC236}">
                <a16:creationId xmlns:a16="http://schemas.microsoft.com/office/drawing/2014/main" id="{B7376826-A20D-4D6E-B273-A088819E32F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03563" y="4903709"/>
            <a:ext cx="2590800" cy="168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681" name="Rectangle 9">
            <a:extLst>
              <a:ext uri="{FF2B5EF4-FFF2-40B4-BE49-F238E27FC236}">
                <a16:creationId xmlns:a16="http://schemas.microsoft.com/office/drawing/2014/main" id="{97E86267-AFDA-4CE5-B5F3-2095DA2FC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5456238"/>
            <a:ext cx="2362200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515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DATERS + C CATERS + D TRACED + 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A292C3-75E6-498B-8478-9B869C2A118F}"/>
              </a:ext>
            </a:extLst>
          </p:cNvPr>
          <p:cNvSpPr txBox="1"/>
          <p:nvPr/>
        </p:nvSpPr>
        <p:spPr>
          <a:xfrm>
            <a:off x="6172200" y="1266825"/>
            <a:ext cx="1371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1032A7"/>
                </a:solidFill>
                <a:latin typeface="+mj-lt"/>
              </a:rPr>
              <a:t>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38D5CC-BB13-4BC8-AB4E-4CC2B9AB9DF8}"/>
              </a:ext>
            </a:extLst>
          </p:cNvPr>
          <p:cNvSpPr txBox="1"/>
          <p:nvPr/>
        </p:nvSpPr>
        <p:spPr>
          <a:xfrm>
            <a:off x="246063" y="2286000"/>
            <a:ext cx="1371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1032A7"/>
                </a:solidFill>
                <a:latin typeface="+mj-lt"/>
              </a:rPr>
              <a:t>_</a:t>
            </a:r>
          </a:p>
        </p:txBody>
      </p:sp>
      <p:pic>
        <p:nvPicPr>
          <p:cNvPr id="2" name="Picture 8" descr="service_logo2">
            <a:extLst>
              <a:ext uri="{FF2B5EF4-FFF2-40B4-BE49-F238E27FC236}">
                <a16:creationId xmlns:a16="http://schemas.microsoft.com/office/drawing/2014/main" id="{F75F831B-D804-B055-CB38-82101A418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4200" y="6444465"/>
            <a:ext cx="2590800" cy="55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C2695CBF-B50F-4D10-8AF1-9C921A45B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19918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4CBC45-7457-478B-9949-84EEEA4EEB1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AD4A8CDD-0191-4A4A-B05E-0E8012216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8229600" cy="14478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  <a:t>TRACED</a:t>
            </a: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118E0088-862D-4157-80DB-89F14090D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33528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/>
              <a:t>	</a:t>
            </a:r>
          </a:p>
        </p:txBody>
      </p:sp>
      <p:sp>
        <p:nvSpPr>
          <p:cNvPr id="54277" name="Text Box 4">
            <a:extLst>
              <a:ext uri="{FF2B5EF4-FFF2-40B4-BE49-F238E27FC236}">
                <a16:creationId xmlns:a16="http://schemas.microsoft.com/office/drawing/2014/main" id="{A15B1A81-0697-40B0-98D5-CC318274D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895600"/>
            <a:ext cx="62484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600"/>
              <a:t>		   THAT’S IT!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360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600"/>
              <a:t>           WHAT WAS THAT   	MNEMONIC PHRASE?</a:t>
            </a:r>
            <a:endParaRPr lang="en-US" altLang="en-US" sz="1800">
              <a:latin typeface="Scramble" panose="020B0603050302020204" pitchFamily="34" charset="0"/>
            </a:endParaRPr>
          </a:p>
        </p:txBody>
      </p:sp>
      <p:pic>
        <p:nvPicPr>
          <p:cNvPr id="2" name="DA123866.wav">
            <a:hlinkClick r:id="" action="ppaction://media"/>
            <a:extLst>
              <a:ext uri="{FF2B5EF4-FFF2-40B4-BE49-F238E27FC236}">
                <a16:creationId xmlns:a16="http://schemas.microsoft.com/office/drawing/2014/main" id="{D6B2C7CF-C0C8-B1E5-4E32-F23797E64D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24625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E35B496F-4D64-4639-B66B-31FCEC517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192575-BDD9-4AB8-8900-90BD15E68A3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98BBEB18-5FB6-47AF-953B-132DC4F037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TRACED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EBD71FDE-BC03-4074-98B1-BAF4D84DFD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991600" cy="762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6000">
                <a:solidFill>
                  <a:srgbClr val="1032A7"/>
                </a:solidFill>
              </a:rPr>
              <a:t>OH, FUN NOTEBOOKS</a:t>
            </a:r>
            <a:endParaRPr lang="en-US" altLang="en-US" sz="360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800"/>
          </a:p>
        </p:txBody>
      </p:sp>
      <p:pic>
        <p:nvPicPr>
          <p:cNvPr id="11269" name="Picture 6">
            <a:extLst>
              <a:ext uri="{FF2B5EF4-FFF2-40B4-BE49-F238E27FC236}">
                <a16:creationId xmlns:a16="http://schemas.microsoft.com/office/drawing/2014/main" id="{98F48F2A-B82F-4FCD-AE34-7BDD0ADEC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2514600"/>
            <a:ext cx="213360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>
            <a:extLst>
              <a:ext uri="{FF2B5EF4-FFF2-40B4-BE49-F238E27FC236}">
                <a16:creationId xmlns:a16="http://schemas.microsoft.com/office/drawing/2014/main" id="{12BE4BE3-97E7-47DF-B551-08974709B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9402" y="2578257"/>
            <a:ext cx="33178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F30330-91CD-48FA-9ABC-B9E18E16F7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326793">
            <a:off x="762366" y="2541912"/>
            <a:ext cx="1574668" cy="19811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9A68A4-03B7-47CF-AEF1-0999FCD7C0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6895">
            <a:off x="2043099" y="3577485"/>
            <a:ext cx="1759057" cy="22691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1518DD-8998-4016-B312-28B0A99114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695" y="4281526"/>
            <a:ext cx="1726105" cy="23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59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ED6DD7D-6E5C-4398-9F66-7DD0800345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165225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rgbClr val="1032A7"/>
                </a:solidFill>
                <a:latin typeface="Scramble" panose="020B0603050302020204" pitchFamily="34" charset="0"/>
              </a:rPr>
              <a:t>ACDERT</a:t>
            </a: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EF5020-3481-75E8-DD56-8A51C7B0684C}"/>
              </a:ext>
            </a:extLst>
          </p:cNvPr>
          <p:cNvSpPr txBox="1"/>
          <p:nvPr/>
        </p:nvSpPr>
        <p:spPr>
          <a:xfrm>
            <a:off x="1932620" y="4969993"/>
            <a:ext cx="5553783" cy="101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192D64"/>
                </a:solidFill>
                <a:latin typeface="+mj-lt"/>
              </a:rPr>
              <a:t>   When you see the “ESCAPE KEY” ICON            check speaker notes for additional information 	by hitting the escape key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D17797-BA1A-6B73-EC01-0210836628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89773" l="8642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3447" y="4646827"/>
            <a:ext cx="591966" cy="646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81A89C-5F45-B77D-660A-39800722AA9C}"/>
              </a:ext>
            </a:extLst>
          </p:cNvPr>
          <p:cNvSpPr txBox="1"/>
          <p:nvPr/>
        </p:nvSpPr>
        <p:spPr>
          <a:xfrm>
            <a:off x="1103237" y="3607235"/>
            <a:ext cx="72787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0" i="0" u="none" dirty="0">
                <a:solidFill>
                  <a:srgbClr val="192D64"/>
                </a:solidFill>
                <a:latin typeface="+mj-lt"/>
              </a:rPr>
              <a:t>Use PowerPoint or Keynote in  FULL SCREEN “SLIDE SHOW” mode    	on your LAPTOP or DESKTOP for best results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F30363-C224-CD2E-2DA3-024267105A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046" y="2954725"/>
            <a:ext cx="554554" cy="592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1ABEE8-C007-4AFE-2C34-1B456A1BAF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20"/>
          <a:stretch/>
        </p:blipFill>
        <p:spPr>
          <a:xfrm>
            <a:off x="1935841" y="2869354"/>
            <a:ext cx="640059" cy="7378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266721-7B51-AC3B-42F9-7AE45C0038C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836" y="2819400"/>
            <a:ext cx="832884" cy="8328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2A4A68-D6E6-62E8-699C-F99035177F24}"/>
              </a:ext>
            </a:extLst>
          </p:cNvPr>
          <p:cNvSpPr txBox="1"/>
          <p:nvPr/>
        </p:nvSpPr>
        <p:spPr>
          <a:xfrm>
            <a:off x="1524000" y="6179267"/>
            <a:ext cx="7431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  <a:ea typeface="ＭＳ Ｐゴシック" charset="0"/>
              </a:rPr>
              <a:t>                       Shift + </a:t>
            </a:r>
            <a:r>
              <a:rPr lang="en-US" b="1" u="sng" dirty="0">
                <a:latin typeface="+mj-lt"/>
                <a:ea typeface="ＭＳ Ｐゴシック" charset="0"/>
              </a:rPr>
              <a:t>F5</a:t>
            </a:r>
            <a:r>
              <a:rPr lang="en-US" b="1" dirty="0">
                <a:latin typeface="+mj-lt"/>
                <a:ea typeface="ＭＳ Ｐゴシック" charset="0"/>
              </a:rPr>
              <a:t> </a:t>
            </a:r>
            <a:r>
              <a:rPr lang="en-US" dirty="0">
                <a:latin typeface="+mj-lt"/>
                <a:ea typeface="ＭＳ Ｐゴシック" charset="0"/>
              </a:rPr>
              <a:t>to return to full screen                                             (or click the </a:t>
            </a:r>
            <a:r>
              <a:rPr lang="az-Cyrl-AZ" b="1" dirty="0">
                <a:latin typeface="+mj-lt"/>
                <a:ea typeface="ＭＳ Ｐゴシック" charset="0"/>
              </a:rPr>
              <a:t>Џ</a:t>
            </a:r>
            <a:r>
              <a:rPr lang="en-US" dirty="0">
                <a:latin typeface="+mj-lt"/>
                <a:ea typeface="ＭＳ Ｐゴシック" charset="0"/>
              </a:rPr>
              <a:t> symbol near the bottom right of your screen)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249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53C2BEA0-A1C2-45F2-901C-85454378D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0C83EB-2F8E-47E1-BAE6-74D11D57519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1C4484F6-B333-4382-877F-FCEA4887E9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 dirty="0">
                <a:solidFill>
                  <a:srgbClr val="1032A7"/>
                </a:solidFill>
                <a:latin typeface="Scramble" panose="020B0603050302020204" pitchFamily="34" charset="0"/>
              </a:rPr>
              <a:t>TRACED</a:t>
            </a:r>
            <a:endParaRPr lang="en-US" altLang="en-US" sz="6600" dirty="0">
              <a:latin typeface="Scramble" panose="020B0603050302020204" pitchFamily="34" charset="0"/>
            </a:endParaRP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FA0DB84C-4BC9-4A08-9B65-4CDF01CB0C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400" dirty="0"/>
              <a:t>BINGOES WORTH REVIEWING:</a:t>
            </a:r>
            <a:endParaRPr lang="en-US" altLang="en-US" dirty="0"/>
          </a:p>
        </p:txBody>
      </p:sp>
      <p:sp>
        <p:nvSpPr>
          <p:cNvPr id="58373" name="Text Box 4">
            <a:extLst>
              <a:ext uri="{FF2B5EF4-FFF2-40B4-BE49-F238E27FC236}">
                <a16:creationId xmlns:a16="http://schemas.microsoft.com/office/drawing/2014/main" id="{3CEFC761-9E58-457C-94B8-3247A3C92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2853571"/>
            <a:ext cx="9372600" cy="270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1032A7"/>
                </a:solidFill>
                <a:latin typeface="Scramble" panose="020B0603050302020204" pitchFamily="34" charset="0"/>
              </a:rPr>
              <a:t>CORDATE CERATED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1032A7"/>
                </a:solidFill>
                <a:latin typeface="Scramble" panose="020B0603050302020204" pitchFamily="34" charset="0"/>
              </a:rPr>
              <a:t>FRACTED BRACTED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1032A7"/>
                </a:solidFill>
                <a:latin typeface="Scramble" panose="020B0603050302020204" pitchFamily="34" charset="0"/>
              </a:rPr>
              <a:t>CURATED REDACTS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1032A7"/>
                </a:solidFill>
                <a:latin typeface="Scramble" panose="020B0603050302020204" pitchFamily="34" charset="0"/>
              </a:rPr>
              <a:t>TRADUCE SCARTED</a:t>
            </a:r>
            <a:endParaRPr lang="en-US" altLang="en-US" sz="4400" dirty="0">
              <a:latin typeface="Scramble" panose="020B06030503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3A2E52-92C8-48EA-853F-4A030EEE5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A81B8-6FF6-4B06-A10F-4D6865600A10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EC2DAD-9CA7-4CF0-895E-D90922CFCAA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>
                <a:solidFill>
                  <a:srgbClr val="1032A7"/>
                </a:solidFill>
                <a:latin typeface="Scramble" panose="020B0603050302020204" pitchFamily="34" charset="0"/>
              </a:rPr>
              <a:t>TRACED</a:t>
            </a:r>
            <a:endParaRPr lang="en-US" altLang="en-US" sz="6600" kern="0" dirty="0">
              <a:latin typeface="Scramble" panose="020B06030503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CFE843-570E-4C7F-AC0D-0B373985C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0" y="1905000"/>
            <a:ext cx="8775700" cy="388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33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AE44A-08D4-19C1-26B7-7C595E4CD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11D950-B503-92BA-FA7F-90BA6A2529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47637"/>
            <a:ext cx="5353050" cy="5567363"/>
          </a:xfrm>
          <a:prstGeom prst="rect">
            <a:avLst/>
          </a:prstGeom>
        </p:spPr>
      </p:pic>
      <p:sp>
        <p:nvSpPr>
          <p:cNvPr id="60418" name="Slide Number Placeholder 1">
            <a:extLst>
              <a:ext uri="{FF2B5EF4-FFF2-40B4-BE49-F238E27FC236}">
                <a16:creationId xmlns:a16="http://schemas.microsoft.com/office/drawing/2014/main" id="{4DA579B9-9B39-6B2F-8271-E6945CC5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177" y="63436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232DB1BF-CE73-42B7-A20F-9866E3381E82}" type="slidenum">
              <a:rPr lang="en-US" altLang="en-US">
                <a:latin typeface="Arial" panose="020B0604020202020204" pitchFamily="34" charset="0"/>
              </a:rPr>
              <a:pPr/>
              <a:t>32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282266-978D-4153-75D4-9B63914D3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1908">
            <a:off x="292265" y="1827987"/>
            <a:ext cx="2371725" cy="1924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3E3E4E-75B9-40D7-BCB7-6D350CE253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818" y="3575844"/>
            <a:ext cx="1391152" cy="1114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0B105-B267-24C5-263B-66A42FE3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971" y="6243275"/>
            <a:ext cx="210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none" dirty="0">
                <a:latin typeface="Brush Script MT" panose="03060802040406070304" pitchFamily="66" charset="0"/>
                <a:ea typeface="MS PGothic" panose="020B0600070205080204" pitchFamily="34" charset="-128"/>
              </a:rPr>
              <a:t>“Hey, Bill…”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58F035-4EEA-3676-E284-067F98807CA5}"/>
              </a:ext>
            </a:extLst>
          </p:cNvPr>
          <p:cNvSpPr txBox="1"/>
          <p:nvPr/>
        </p:nvSpPr>
        <p:spPr>
          <a:xfrm>
            <a:off x="116531" y="5834132"/>
            <a:ext cx="89058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u="none" dirty="0">
                <a:latin typeface="Arial" panose="020B0604020202020204" pitchFamily="34" charset="0"/>
                <a:cs typeface="Arial" panose="020B0604020202020204" pitchFamily="34" charset="0"/>
              </a:rPr>
              <a:t>SEND suggestions or requests for additional PowerPoint slide shows to:</a:t>
            </a:r>
            <a:r>
              <a:rPr lang="en-US" sz="2000" b="1" i="0" u="none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williamrsnoddy@gmail.com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99B15-CFCC-8337-18B9-F12DE8D78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611" y="28505"/>
            <a:ext cx="609600" cy="609600"/>
          </a:xfrm>
          <a:prstGeom prst="ellipse">
            <a:avLst/>
          </a:prstGeom>
          <a:noFill/>
          <a:ln w="57150" algn="ctr">
            <a:solidFill>
              <a:srgbClr val="0B83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B20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>
            <a:extLst>
              <a:ext uri="{FF2B5EF4-FFF2-40B4-BE49-F238E27FC236}">
                <a16:creationId xmlns:a16="http://schemas.microsoft.com/office/drawing/2014/main" id="{A954A12E-D384-431B-B162-5F77CCCAB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F17EDE-7E58-4EF2-89D5-4722B547F52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5F3CC8BB-F3F0-404B-81A2-23259DEE57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>
                <a:solidFill>
                  <a:srgbClr val="1032A7"/>
                </a:solidFill>
              </a:rPr>
              <a:t>THE END!</a:t>
            </a:r>
            <a:endParaRPr lang="en-US" altLang="en-US" sz="5400"/>
          </a:p>
        </p:txBody>
      </p:sp>
      <p:pic>
        <p:nvPicPr>
          <p:cNvPr id="60420" name="Picture 4">
            <a:extLst>
              <a:ext uri="{FF2B5EF4-FFF2-40B4-BE49-F238E27FC236}">
                <a16:creationId xmlns:a16="http://schemas.microsoft.com/office/drawing/2014/main" id="{49AE17C7-C204-4CC3-BC58-2CCF415B6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3886200"/>
            <a:ext cx="912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39F3B7B1-346E-4BD9-9404-DB5D426A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51D5BA-157F-400A-A326-D34718E3723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16F43E8-BE6D-4A55-A14E-38C8E8DF7A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533400" y="3124200"/>
            <a:ext cx="95250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000" dirty="0"/>
              <a:t>             OF THE 4 GOOD “SIXES”   	WHAT IS THE BEST BINGO STEM    	     FOR THIS ALPHAGRAM?</a:t>
            </a:r>
            <a:endParaRPr lang="en-US" alt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C415C09-E467-47B9-9356-E2EE481D3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95400"/>
            <a:ext cx="7772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>
                <a:solidFill>
                  <a:srgbClr val="1032A7"/>
                </a:solidFill>
                <a:latin typeface="Scramble" panose="020B0603050302020204" pitchFamily="34" charset="0"/>
              </a:rPr>
              <a:t>ACDERT</a:t>
            </a:r>
            <a:endParaRPr lang="en-US" altLang="en-US" sz="7200" kern="0" dirty="0">
              <a:latin typeface="Scramble" panose="020B06030503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8B23D959-2F62-49BC-ADD5-992CD50A2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D5B10A-63AA-4E2F-9D19-988DA093015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8766BD5-A466-44E0-B2A7-4D445C1677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84238"/>
          </a:xfrm>
        </p:spPr>
        <p:txBody>
          <a:bodyPr/>
          <a:lstStyle/>
          <a:p>
            <a:pPr eaLnBrk="1" hangingPunct="1"/>
            <a:r>
              <a:rPr lang="en-US" altLang="en-US" sz="5400">
                <a:latin typeface="Scramble" panose="020B0603050302020204" pitchFamily="34" charset="0"/>
              </a:rPr>
              <a:t>ACEDRT</a:t>
            </a:r>
            <a:endParaRPr lang="en-US" altLang="en-US" sz="6000">
              <a:latin typeface="Scramble" panose="020B0603050302020204" pitchFamily="34" charset="0"/>
            </a:endParaRP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DAB4327D-82E1-4DEC-9004-08A04CDB34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981200"/>
            <a:ext cx="64008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  <a:t>TRACED</a:t>
            </a: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7173" name="Text Box 6">
            <a:extLst>
              <a:ext uri="{FF2B5EF4-FFF2-40B4-BE49-F238E27FC236}">
                <a16:creationId xmlns:a16="http://schemas.microsoft.com/office/drawing/2014/main" id="{05E7D042-6E4F-4831-B3C4-4CE608FBB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105400"/>
            <a:ext cx="7467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u="sng" dirty="0"/>
              <a:t>CARTED</a:t>
            </a:r>
            <a:r>
              <a:rPr lang="en-US" altLang="en-US" sz="2400" dirty="0"/>
              <a:t>, </a:t>
            </a:r>
            <a:r>
              <a:rPr lang="en-US" altLang="en-US" sz="2400" b="1" i="1" u="sng" dirty="0"/>
              <a:t>CRATED</a:t>
            </a:r>
            <a:r>
              <a:rPr lang="en-US" altLang="en-US" sz="2400" dirty="0"/>
              <a:t>, AND </a:t>
            </a:r>
            <a:r>
              <a:rPr lang="en-US" altLang="en-US" sz="2400" b="1" i="1" u="sng" dirty="0"/>
              <a:t>REDACT</a:t>
            </a:r>
            <a:r>
              <a:rPr lang="en-US" altLang="en-US" sz="2400" dirty="0"/>
              <a:t> (TO PREPARE FOR PUBLICATION) ARE ALSO GOOD WORDS.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67BE8107-0970-43A3-8FAF-2DCAD0A7E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CB01A6-F649-4BD1-AA6C-2569E775CF2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BC83132-DB76-4639-8161-DBB0C49CBC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0980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  <a:t>TRACED</a:t>
            </a: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5031EF0-10BE-4D6A-A659-CCC17F8DA7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3505200"/>
            <a:ext cx="7391400" cy="4525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4000"/>
              <a:t>  WHAT MNEMONIC PHRASE CAN WE ASSOCIATE     WITH THIS BINGO STEM?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E35B496F-4D64-4639-B66B-31FCEC517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192575-BDD9-4AB8-8900-90BD15E68A3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98BBEB18-5FB6-47AF-953B-132DC4F037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TRACED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EBD71FDE-BC03-4074-98B1-BAF4D84DFD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991600" cy="762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6000">
                <a:solidFill>
                  <a:srgbClr val="1032A7"/>
                </a:solidFill>
              </a:rPr>
              <a:t>OH, FUN NOTEBOOKS</a:t>
            </a:r>
            <a:endParaRPr lang="en-US" altLang="en-US" sz="360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800"/>
          </a:p>
        </p:txBody>
      </p:sp>
      <p:pic>
        <p:nvPicPr>
          <p:cNvPr id="11269" name="Picture 6">
            <a:extLst>
              <a:ext uri="{FF2B5EF4-FFF2-40B4-BE49-F238E27FC236}">
                <a16:creationId xmlns:a16="http://schemas.microsoft.com/office/drawing/2014/main" id="{98F48F2A-B82F-4FCD-AE34-7BDD0ADEC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2514600"/>
            <a:ext cx="213360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>
            <a:extLst>
              <a:ext uri="{FF2B5EF4-FFF2-40B4-BE49-F238E27FC236}">
                <a16:creationId xmlns:a16="http://schemas.microsoft.com/office/drawing/2014/main" id="{12BE4BE3-97E7-47DF-B551-08974709B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9402" y="2578257"/>
            <a:ext cx="33178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F30330-91CD-48FA-9ABC-B9E18E16F7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326793">
            <a:off x="762366" y="2541912"/>
            <a:ext cx="1574668" cy="19811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9A68A4-03B7-47CF-AEF1-0999FCD7C0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6895">
            <a:off x="2043099" y="3577485"/>
            <a:ext cx="1759057" cy="22691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1518DD-8998-4016-B312-28B0A99114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695" y="4281526"/>
            <a:ext cx="1726105" cy="23008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CAA477D3-93C9-4E2D-8632-AF415288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634415-B251-47E0-8AF6-EEECD055D16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3160673C-7F49-4889-AF22-8712795F7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  <a:t>TRACED</a:t>
            </a:r>
            <a:b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1032A7"/>
                </a:solidFill>
                <a:latin typeface="Scramble" panose="020B0603050302020204" pitchFamily="34" charset="0"/>
              </a:rPr>
              <a:t>O</a:t>
            </a:r>
            <a:r>
              <a:rPr lang="en-US" altLang="en-US" sz="7200">
                <a:latin typeface="Scramble" panose="020B0603050302020204" pitchFamily="34" charset="0"/>
              </a:rPr>
              <a:t>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05CDD56A-8CB8-4E26-9F0B-7348FADB30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2672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ACDEORT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11AB65-2586-45A1-ACF5-6E5B8F7ACB0D}"/>
              </a:ext>
            </a:extLst>
          </p:cNvPr>
          <p:cNvSpPr txBox="1"/>
          <p:nvPr/>
        </p:nvSpPr>
        <p:spPr>
          <a:xfrm>
            <a:off x="3352800" y="5859651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2E85A0DE-CEB9-4336-9886-A7E48A1C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58D078-4209-47C5-B298-801A45F05C8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12289BB-F23C-431F-858B-810DC7F390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ACDEORT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E42C877A-D685-4D4C-A5D7-25ABCA4B9C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153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600">
                <a:solidFill>
                  <a:srgbClr val="1032A7"/>
                </a:solidFill>
                <a:latin typeface="Scramble" panose="020B0603050302020204" pitchFamily="34" charset="0"/>
              </a:rPr>
              <a:t>CORDATE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6600">
              <a:latin typeface="Scramble" panose="020B06030503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600">
                <a:solidFill>
                  <a:srgbClr val="1032A7"/>
                </a:solidFill>
                <a:latin typeface="Scramble" panose="020B0603050302020204" pitchFamily="34" charset="0"/>
              </a:rPr>
              <a:t>REDCOAT</a:t>
            </a: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E5BBF726-1B3E-4EDF-9E38-AA374EEF4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438400"/>
            <a:ext cx="86725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/>
              <a:t>CORDATE</a:t>
            </a:r>
            <a:r>
              <a:rPr lang="en-US" altLang="en-US" sz="2400"/>
              <a:t>: adj. MEANING HEART-SHAPED</a:t>
            </a: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15366" name="Rectangle 5">
            <a:extLst>
              <a:ext uri="{FF2B5EF4-FFF2-40B4-BE49-F238E27FC236}">
                <a16:creationId xmlns:a16="http://schemas.microsoft.com/office/drawing/2014/main" id="{F6AC9BAC-B428-45A4-A981-623329C5B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681538"/>
            <a:ext cx="62484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/>
              <a:t>REDCOAT</a:t>
            </a:r>
            <a:r>
              <a:rPr lang="en-US" altLang="en-US" sz="2400"/>
              <a:t>: A BRITISH SOLDIER DURING THE AMERICAN REVOLUTION</a:t>
            </a:r>
          </a:p>
        </p:txBody>
      </p:sp>
      <p:pic>
        <p:nvPicPr>
          <p:cNvPr id="15367" name="Picture 6">
            <a:extLst>
              <a:ext uri="{FF2B5EF4-FFF2-40B4-BE49-F238E27FC236}">
                <a16:creationId xmlns:a16="http://schemas.microsoft.com/office/drawing/2014/main" id="{F0CD0877-8A15-4700-89EE-322E59C75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9463" y="3671888"/>
            <a:ext cx="16192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7">
            <a:extLst>
              <a:ext uri="{FF2B5EF4-FFF2-40B4-BE49-F238E27FC236}">
                <a16:creationId xmlns:a16="http://schemas.microsoft.com/office/drawing/2014/main" id="{95365732-1987-4210-8771-7A2F175C0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7888" y="4914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pic>
        <p:nvPicPr>
          <p:cNvPr id="15369" name="Picture 3" descr="C:\Users\Bill\AppData\Local\Microsoft\Windows\Temporary Internet Files\Content.IE5\BQ3H8PSN\MM900356605[1].gif">
            <a:extLst>
              <a:ext uri="{FF2B5EF4-FFF2-40B4-BE49-F238E27FC236}">
                <a16:creationId xmlns:a16="http://schemas.microsoft.com/office/drawing/2014/main" id="{A20D2ED2-2E47-4374-B43B-0D3EDCA0C6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143000"/>
            <a:ext cx="1382713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29C0A0-76D9-4EF9-89FC-092DC4AEAC17}"/>
              </a:ext>
            </a:extLst>
          </p:cNvPr>
          <p:cNvSpPr txBox="1"/>
          <p:nvPr/>
        </p:nvSpPr>
        <p:spPr>
          <a:xfrm>
            <a:off x="6481763" y="3690938"/>
            <a:ext cx="727075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500" b="1" dirty="0">
                <a:solidFill>
                  <a:srgbClr val="1032A7"/>
                </a:solidFill>
                <a:latin typeface="+mj-lt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CAE2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1EE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907</Words>
  <Application>Microsoft Macintosh PowerPoint</Application>
  <PresentationFormat>On-screen Show (4:3)</PresentationFormat>
  <Paragraphs>242</Paragraphs>
  <Slides>33</Slides>
  <Notes>33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Scramble</vt:lpstr>
      <vt:lpstr>Times</vt:lpstr>
      <vt:lpstr>Brush Script MT</vt:lpstr>
      <vt:lpstr>Tahoma</vt:lpstr>
      <vt:lpstr>Arial</vt:lpstr>
      <vt:lpstr>Default Design</vt:lpstr>
      <vt:lpstr>ACDERT</vt:lpstr>
      <vt:lpstr>ACDERT</vt:lpstr>
      <vt:lpstr>ACDERT</vt:lpstr>
      <vt:lpstr>PowerPoint Presentation</vt:lpstr>
      <vt:lpstr>ACEDRT</vt:lpstr>
      <vt:lpstr>TRACED</vt:lpstr>
      <vt:lpstr>TRACED</vt:lpstr>
      <vt:lpstr>TRACED O  </vt:lpstr>
      <vt:lpstr>ACDEORT</vt:lpstr>
      <vt:lpstr>TRACED  h  </vt:lpstr>
      <vt:lpstr>ACDEHRT</vt:lpstr>
      <vt:lpstr>TRACED  F  </vt:lpstr>
      <vt:lpstr>ACDEFRT</vt:lpstr>
      <vt:lpstr>TRACED U  </vt:lpstr>
      <vt:lpstr>ACDERTU</vt:lpstr>
      <vt:lpstr>TRACED  N  </vt:lpstr>
      <vt:lpstr>ACDENRT</vt:lpstr>
      <vt:lpstr>TRACED T  </vt:lpstr>
      <vt:lpstr>ACDERTT</vt:lpstr>
      <vt:lpstr>TRACED E  </vt:lpstr>
      <vt:lpstr>ACDEERT</vt:lpstr>
      <vt:lpstr>TRACED B  </vt:lpstr>
      <vt:lpstr>ABCDERT</vt:lpstr>
      <vt:lpstr>TRACED K  </vt:lpstr>
      <vt:lpstr>ACDEKRT</vt:lpstr>
      <vt:lpstr>TRACED S  </vt:lpstr>
      <vt:lpstr>ACDERST</vt:lpstr>
      <vt:lpstr>TRACED</vt:lpstr>
      <vt:lpstr>TRACED</vt:lpstr>
      <vt:lpstr>TRACED</vt:lpstr>
      <vt:lpstr>PowerPoint Presentation</vt:lpstr>
      <vt:lpstr>PowerPoint Presentation</vt:lpstr>
      <vt:lpstr>THE END!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2024-09-27T04:28:24Z</dcterms:created>
  <dcterms:modified xsi:type="dcterms:W3CDTF">2024-10-14T21:03:16Z</dcterms:modified>
</cp:coreProperties>
</file>