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06" r:id="rId3"/>
    <p:sldId id="407" r:id="rId4"/>
    <p:sldId id="257" r:id="rId5"/>
    <p:sldId id="258" r:id="rId6"/>
    <p:sldId id="259" r:id="rId7"/>
    <p:sldId id="260" r:id="rId8"/>
    <p:sldId id="261" r:id="rId9"/>
    <p:sldId id="362" r:id="rId10"/>
    <p:sldId id="339" r:id="rId11"/>
    <p:sldId id="389" r:id="rId12"/>
    <p:sldId id="381" r:id="rId13"/>
    <p:sldId id="379" r:id="rId14"/>
    <p:sldId id="382" r:id="rId15"/>
    <p:sldId id="378" r:id="rId16"/>
    <p:sldId id="399" r:id="rId17"/>
    <p:sldId id="390" r:id="rId18"/>
    <p:sldId id="384" r:id="rId19"/>
    <p:sldId id="391" r:id="rId20"/>
    <p:sldId id="385" r:id="rId21"/>
    <p:sldId id="375" r:id="rId22"/>
    <p:sldId id="386" r:id="rId23"/>
    <p:sldId id="396" r:id="rId24"/>
    <p:sldId id="383" r:id="rId25"/>
    <p:sldId id="398" r:id="rId26"/>
    <p:sldId id="300" r:id="rId27"/>
    <p:sldId id="405" r:id="rId28"/>
    <p:sldId id="299" r:id="rId29"/>
    <p:sldId id="387" r:id="rId30"/>
    <p:sldId id="418" r:id="rId31"/>
    <p:sldId id="302" r:id="rId32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35"/>
    </p:embeddedFont>
    <p:embeddedFont>
      <p:font typeface="MS PGothic" panose="020B0600070205080204" pitchFamily="34" charset="-128"/>
      <p:regular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Scramble" panose="020B0603050302020204" pitchFamily="34" charset="0"/>
      <p:regular r:id="rId41"/>
    </p:embeddedFont>
    <p:embeddedFont>
      <p:font typeface="Times" panose="02020603050405020304" pitchFamily="18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631E"/>
    <a:srgbClr val="3C2918"/>
    <a:srgbClr val="844019"/>
    <a:srgbClr val="F8F9A9"/>
    <a:srgbClr val="C11428"/>
    <a:srgbClr val="69C75E"/>
    <a:srgbClr val="1A0D00"/>
    <a:srgbClr val="E6E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0544" autoAdjust="0"/>
  </p:normalViewPr>
  <p:slideViewPr>
    <p:cSldViewPr>
      <p:cViewPr varScale="1">
        <p:scale>
          <a:sx n="88" d="100"/>
          <a:sy n="88" d="100"/>
        </p:scale>
        <p:origin x="28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61DA13-B2C7-4714-A829-858A877D2D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cramble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AA8AF-8FD7-41CA-8087-E6CD9E927A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cramble" charset="0"/>
                <a:ea typeface="MS PGothic" charset="-128"/>
              </a:defRPr>
            </a:lvl1pPr>
          </a:lstStyle>
          <a:p>
            <a:pPr>
              <a:defRPr/>
            </a:pPr>
            <a:fld id="{82067E82-23BA-4F14-ADB3-D4ED810BBB23}" type="datetimeFigureOut">
              <a:rPr lang="en-US"/>
              <a:pPr>
                <a:defRPr/>
              </a:pPr>
              <a:t>9/15/24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6E041-F95B-426A-BA45-5336A6C84A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cramble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F5924-9F6D-4235-8B61-6FF0CBCF5C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BA1F71-40C5-482A-8D87-6E465D0D8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>
            <a:extLst>
              <a:ext uri="{FF2B5EF4-FFF2-40B4-BE49-F238E27FC236}">
                <a16:creationId xmlns:a16="http://schemas.microsoft.com/office/drawing/2014/main" id="{61E80BCC-CB05-43A9-994C-17AF2650DC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1027">
            <a:extLst>
              <a:ext uri="{FF2B5EF4-FFF2-40B4-BE49-F238E27FC236}">
                <a16:creationId xmlns:a16="http://schemas.microsoft.com/office/drawing/2014/main" id="{39E194A4-133F-4002-AE09-DCB6F312FF1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1028">
            <a:extLst>
              <a:ext uri="{FF2B5EF4-FFF2-40B4-BE49-F238E27FC236}">
                <a16:creationId xmlns:a16="http://schemas.microsoft.com/office/drawing/2014/main" id="{89BADED0-0515-4F7E-A5E7-32FBFFD5DF2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1029">
            <a:extLst>
              <a:ext uri="{FF2B5EF4-FFF2-40B4-BE49-F238E27FC236}">
                <a16:creationId xmlns:a16="http://schemas.microsoft.com/office/drawing/2014/main" id="{5AD10738-5F28-4143-B9CB-C5928F4E0B1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1030">
            <a:extLst>
              <a:ext uri="{FF2B5EF4-FFF2-40B4-BE49-F238E27FC236}">
                <a16:creationId xmlns:a16="http://schemas.microsoft.com/office/drawing/2014/main" id="{98CBE369-A65D-4563-90DE-DD6CFA346D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1031">
            <a:extLst>
              <a:ext uri="{FF2B5EF4-FFF2-40B4-BE49-F238E27FC236}">
                <a16:creationId xmlns:a16="http://schemas.microsoft.com/office/drawing/2014/main" id="{62DA17EF-940B-4D75-A559-C8810AE621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C603FA-47B4-4B72-A587-A37C609C2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>
            <a:extLst>
              <a:ext uri="{FF2B5EF4-FFF2-40B4-BE49-F238E27FC236}">
                <a16:creationId xmlns:a16="http://schemas.microsoft.com/office/drawing/2014/main" id="{7000B248-4634-4457-B84A-44DB6486D7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FABB04-7F43-4CB7-8AF3-1947B3F15B6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E3ABEF9-6AB1-4255-9432-23B82FFF1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3E8980C-D950-4806-92CB-B5C79B432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>
            <a:extLst>
              <a:ext uri="{FF2B5EF4-FFF2-40B4-BE49-F238E27FC236}">
                <a16:creationId xmlns:a16="http://schemas.microsoft.com/office/drawing/2014/main" id="{8FA7124B-9636-4C39-9DDF-6F3F58243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F65794-B91E-4ABC-A472-2015ACE4589C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1507" name="Rectangle 1026">
            <a:extLst>
              <a:ext uri="{FF2B5EF4-FFF2-40B4-BE49-F238E27FC236}">
                <a16:creationId xmlns:a16="http://schemas.microsoft.com/office/drawing/2014/main" id="{B88A2315-994D-4F62-94E8-C27059457F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>
            <a:extLst>
              <a:ext uri="{FF2B5EF4-FFF2-40B4-BE49-F238E27FC236}">
                <a16:creationId xmlns:a16="http://schemas.microsoft.com/office/drawing/2014/main" id="{00853D8B-842F-4964-B8A4-8812B01E3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>
            <a:extLst>
              <a:ext uri="{FF2B5EF4-FFF2-40B4-BE49-F238E27FC236}">
                <a16:creationId xmlns:a16="http://schemas.microsoft.com/office/drawing/2014/main" id="{EA96F2CF-4280-4789-97D9-3BB0933983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BCE78C-FB6D-452C-B752-2A8265F20B80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3964A02-5877-4BF1-9FAB-409D3C69EA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F05E64A2-3258-46C4-A632-15179BE64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NATURE</a:t>
            </a:r>
            <a:r>
              <a:rPr lang="en-US" altLang="en-US" dirty="0">
                <a:latin typeface="Arial" panose="020B0604020202020204" pitchFamily="34" charset="0"/>
              </a:rPr>
              <a:t>: “VISIT GOD’S SCHOOL”      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ORNATE</a:t>
            </a:r>
            <a:r>
              <a:rPr lang="en-US" altLang="en-US" dirty="0">
                <a:latin typeface="Arial" panose="020B0604020202020204" pitchFamily="34" charset="0"/>
              </a:rPr>
              <a:t>: “HUMBUG, CHUMPS! BUNG!”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>
            <a:extLst>
              <a:ext uri="{FF2B5EF4-FFF2-40B4-BE49-F238E27FC236}">
                <a16:creationId xmlns:a16="http://schemas.microsoft.com/office/drawing/2014/main" id="{2620745D-9ADF-4357-9722-237E3393BF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9814DB-D409-4F95-ADDE-B40542E4B1FA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5603" name="Rectangle 1026">
            <a:extLst>
              <a:ext uri="{FF2B5EF4-FFF2-40B4-BE49-F238E27FC236}">
                <a16:creationId xmlns:a16="http://schemas.microsoft.com/office/drawing/2014/main" id="{D3614158-0232-4504-892D-F764E5A25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>
            <a:extLst>
              <a:ext uri="{FF2B5EF4-FFF2-40B4-BE49-F238E27FC236}">
                <a16:creationId xmlns:a16="http://schemas.microsoft.com/office/drawing/2014/main" id="{B49F5F7A-9A19-4541-AED1-1DF3FA5C1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>
            <a:extLst>
              <a:ext uri="{FF2B5EF4-FFF2-40B4-BE49-F238E27FC236}">
                <a16:creationId xmlns:a16="http://schemas.microsoft.com/office/drawing/2014/main" id="{DF8D442A-14E9-4FA1-B2B0-61E1FA727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F0F991-9192-47F1-9A79-03E55D3B4BF1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0CB0AF9-1F26-4FB6-BBC7-6B4E3E9D6D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C91451D-71F2-4EEF-B2A5-48D181F3B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>
            <a:extLst>
              <a:ext uri="{FF2B5EF4-FFF2-40B4-BE49-F238E27FC236}">
                <a16:creationId xmlns:a16="http://schemas.microsoft.com/office/drawing/2014/main" id="{8971FDC7-1208-47D3-A8F4-10216F8A5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FD701E-C780-4F9A-9B18-521CBCEDDD0F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9699" name="Rectangle 1026">
            <a:extLst>
              <a:ext uri="{FF2B5EF4-FFF2-40B4-BE49-F238E27FC236}">
                <a16:creationId xmlns:a16="http://schemas.microsoft.com/office/drawing/2014/main" id="{F2329EFA-098E-4393-9E0C-DC98F229CB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>
            <a:extLst>
              <a:ext uri="{FF2B5EF4-FFF2-40B4-BE49-F238E27FC236}">
                <a16:creationId xmlns:a16="http://schemas.microsoft.com/office/drawing/2014/main" id="{68262E19-9D56-47F6-BB46-48DC2055C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>
            <a:extLst>
              <a:ext uri="{FF2B5EF4-FFF2-40B4-BE49-F238E27FC236}">
                <a16:creationId xmlns:a16="http://schemas.microsoft.com/office/drawing/2014/main" id="{31F617DD-6422-4CF6-B51A-EE2B14BEE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FB425B-040C-4214-8BC3-F8742F526D0B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1747" name="Rectangle 1026">
            <a:extLst>
              <a:ext uri="{FF2B5EF4-FFF2-40B4-BE49-F238E27FC236}">
                <a16:creationId xmlns:a16="http://schemas.microsoft.com/office/drawing/2014/main" id="{ADDEBEFD-A49D-44B0-AE60-EAB35EAE2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1027">
            <a:extLst>
              <a:ext uri="{FF2B5EF4-FFF2-40B4-BE49-F238E27FC236}">
                <a16:creationId xmlns:a16="http://schemas.microsoft.com/office/drawing/2014/main" id="{641DF451-365C-4486-81A0-DB8CD9755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>
            <a:extLst>
              <a:ext uri="{FF2B5EF4-FFF2-40B4-BE49-F238E27FC236}">
                <a16:creationId xmlns:a16="http://schemas.microsoft.com/office/drawing/2014/main" id="{F68129D9-3D5B-4197-9386-FFCB2CE19B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57D1F90-A73C-43BB-8A6E-E39DE4999A71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3795" name="Rectangle 1026">
            <a:extLst>
              <a:ext uri="{FF2B5EF4-FFF2-40B4-BE49-F238E27FC236}">
                <a16:creationId xmlns:a16="http://schemas.microsoft.com/office/drawing/2014/main" id="{B6D87520-FCC2-46EA-A4D8-6B3D45A8D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>
            <a:extLst>
              <a:ext uri="{FF2B5EF4-FFF2-40B4-BE49-F238E27FC236}">
                <a16:creationId xmlns:a16="http://schemas.microsoft.com/office/drawing/2014/main" id="{37669600-6A74-403A-85B7-37A6173AD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>
            <a:extLst>
              <a:ext uri="{FF2B5EF4-FFF2-40B4-BE49-F238E27FC236}">
                <a16:creationId xmlns:a16="http://schemas.microsoft.com/office/drawing/2014/main" id="{F6DD4933-474E-4072-945E-D289D092C3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99593B-0153-41A5-B474-2086B7225D05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A43CE18-C450-49BF-B3F2-86F33F8DCB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69F443F-EC2E-4D43-A144-ADED9DC42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GARNET</a:t>
            </a:r>
            <a:r>
              <a:rPr lang="en-US" altLang="en-US" sz="1000" dirty="0">
                <a:latin typeface="Arial" panose="020B0604020202020204" pitchFamily="34" charset="0"/>
              </a:rPr>
              <a:t>: “WONDROUSLY PUFFY MINERAL”                </a:t>
            </a:r>
          </a:p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ORNATE</a:t>
            </a:r>
            <a:r>
              <a:rPr lang="en-US" altLang="en-US" sz="1000" dirty="0">
                <a:latin typeface="Arial" panose="020B0604020202020204" pitchFamily="34" charset="0"/>
              </a:rPr>
              <a:t>: “HUMBUG, CHUMPS! BUNG!”</a:t>
            </a:r>
          </a:p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STRANGE</a:t>
            </a:r>
            <a:r>
              <a:rPr lang="en-US" altLang="en-US" sz="1000" dirty="0">
                <a:latin typeface="Arial" panose="020B0604020202020204" pitchFamily="34" charset="0"/>
              </a:rPr>
              <a:t>: “WEIRD FOG LAMPS”             </a:t>
            </a:r>
          </a:p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ATONERS</a:t>
            </a:r>
            <a:r>
              <a:rPr lang="en-US" altLang="en-US" sz="1000" dirty="0">
                <a:latin typeface="Arial" panose="020B0604020202020204" pitchFamily="34" charset="0"/>
              </a:rPr>
              <a:t>: “FRUMPS BEING NICE”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Eights: </a:t>
            </a:r>
            <a:r>
              <a:rPr lang="en-US" altLang="en-US" b="1" dirty="0">
                <a:latin typeface="Arial" panose="020B0604020202020204" pitchFamily="34" charset="0"/>
              </a:rPr>
              <a:t>D</a:t>
            </a:r>
            <a:r>
              <a:rPr lang="en-US" altLang="en-US" dirty="0">
                <a:latin typeface="Arial" panose="020B0604020202020204" pitchFamily="34" charset="0"/>
              </a:rPr>
              <a:t>RAGONET, E</a:t>
            </a:r>
            <a:r>
              <a:rPr lang="en-US" altLang="en-US" b="1" dirty="0">
                <a:latin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</a:rPr>
              <a:t>TRAGON, </a:t>
            </a:r>
            <a:r>
              <a:rPr lang="en-US" altLang="en-US" b="1" dirty="0">
                <a:latin typeface="Arial" panose="020B0604020202020204" pitchFamily="34" charset="0"/>
              </a:rPr>
              <a:t>F</a:t>
            </a:r>
            <a:r>
              <a:rPr lang="en-US" altLang="en-US" dirty="0">
                <a:latin typeface="Arial" panose="020B0604020202020204" pitchFamily="34" charset="0"/>
              </a:rPr>
              <a:t>RONTAGE, NEGATOR</a:t>
            </a:r>
            <a:r>
              <a:rPr lang="en-US" altLang="en-US" b="1" dirty="0">
                <a:latin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</a:rPr>
              <a:t>, NEGATOR</a:t>
            </a:r>
            <a:r>
              <a:rPr lang="en-US" altLang="en-US" b="1" dirty="0">
                <a:latin typeface="Arial" panose="020B0604020202020204" pitchFamily="34" charset="0"/>
              </a:rPr>
              <a:t>Y</a:t>
            </a:r>
            <a:r>
              <a:rPr lang="en-US" altLang="en-US" dirty="0">
                <a:latin typeface="Arial" panose="020B0604020202020204" pitchFamily="34" charset="0"/>
              </a:rPr>
              <a:t>, NEGATRO</a:t>
            </a:r>
            <a:r>
              <a:rPr lang="en-US" altLang="en-US" b="1" dirty="0">
                <a:latin typeface="Arial" panose="020B0604020202020204" pitchFamily="34" charset="0"/>
              </a:rPr>
              <a:t>N</a:t>
            </a:r>
            <a:r>
              <a:rPr lang="en-US" altLang="en-US" dirty="0">
                <a:latin typeface="Arial" panose="020B0604020202020204" pitchFamily="34" charset="0"/>
              </a:rPr>
              <a:t>, O</a:t>
            </a:r>
            <a:r>
              <a:rPr lang="en-US" altLang="en-US" b="1" dirty="0">
                <a:latin typeface="Arial" panose="020B0604020202020204" pitchFamily="34" charset="0"/>
              </a:rPr>
              <a:t>U</a:t>
            </a:r>
            <a:r>
              <a:rPr lang="en-US" altLang="en-US" dirty="0">
                <a:latin typeface="Arial" panose="020B0604020202020204" pitchFamily="34" charset="0"/>
              </a:rPr>
              <a:t>TRANGE, TE</a:t>
            </a:r>
            <a:r>
              <a:rPr lang="en-US" altLang="en-US" b="1" dirty="0">
                <a:latin typeface="Arial" panose="020B0604020202020204" pitchFamily="34" charset="0"/>
              </a:rPr>
              <a:t>T</a:t>
            </a:r>
            <a:r>
              <a:rPr lang="en-US" altLang="en-US" dirty="0">
                <a:latin typeface="Arial" panose="020B0604020202020204" pitchFamily="34" charset="0"/>
              </a:rPr>
              <a:t>RAGON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>
            <a:extLst>
              <a:ext uri="{FF2B5EF4-FFF2-40B4-BE49-F238E27FC236}">
                <a16:creationId xmlns:a16="http://schemas.microsoft.com/office/drawing/2014/main" id="{8A41D23F-8E18-4351-B290-9CC578B5C4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33955A-E24D-4FBD-A2E0-DB882CD7D94D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A4CFEF2-2529-4B71-BCEF-4926AAF33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1198337-2623-4300-98E0-B94C1554E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>
            <a:extLst>
              <a:ext uri="{FF2B5EF4-FFF2-40B4-BE49-F238E27FC236}">
                <a16:creationId xmlns:a16="http://schemas.microsoft.com/office/drawing/2014/main" id="{409CC4C0-C7BA-4EE0-AD63-5783D4B8F3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AADBFA-4879-4281-B6C4-D51FEEC34AE7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BC7EE1D-A549-4019-ABA0-C8ABE5682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07FCBB57-C3E4-4DB6-8F2E-5A2E156F9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u="sng" dirty="0">
                <a:latin typeface="Arial" panose="020B0604020202020204" pitchFamily="34" charset="0"/>
              </a:rPr>
              <a:t>ENACTORY</a:t>
            </a:r>
            <a:r>
              <a:rPr lang="en-US" altLang="en-US" dirty="0">
                <a:latin typeface="Arial" panose="020B0604020202020204" pitchFamily="34" charset="0"/>
              </a:rPr>
              <a:t>: adj. PERTAINING TO THE ENACTMENT OF LAW</a:t>
            </a:r>
          </a:p>
          <a:p>
            <a:pPr eaLnBrk="1" hangingPunct="1"/>
            <a:r>
              <a:rPr lang="en-US" b="0" i="0" dirty="0">
                <a:solidFill>
                  <a:srgbClr val="4D5156"/>
                </a:solidFill>
                <a:effectLst/>
                <a:latin typeface="Roboto"/>
              </a:rPr>
              <a:t>Fred Thompson was an American politician and movie actor.        </a:t>
            </a:r>
            <a:r>
              <a:rPr lang="en-US" b="1" i="0" dirty="0">
                <a:solidFill>
                  <a:srgbClr val="4D5156"/>
                </a:solidFill>
                <a:effectLst/>
                <a:latin typeface="Roboto"/>
              </a:rPr>
              <a:t>Shift + </a:t>
            </a:r>
            <a:r>
              <a:rPr lang="en-US" b="1" i="0" u="sng" dirty="0">
                <a:solidFill>
                  <a:srgbClr val="4D5156"/>
                </a:solidFill>
                <a:effectLst/>
                <a:latin typeface="Roboto"/>
              </a:rPr>
              <a:t>F5</a:t>
            </a:r>
            <a:r>
              <a:rPr lang="en-US" b="1" i="0" dirty="0">
                <a:solidFill>
                  <a:srgbClr val="4D5156"/>
                </a:solidFill>
                <a:effectLst/>
                <a:latin typeface="Roboto"/>
              </a:rPr>
              <a:t> </a:t>
            </a:r>
            <a:r>
              <a:rPr lang="en-US" b="0" i="0" dirty="0">
                <a:solidFill>
                  <a:srgbClr val="4D5156"/>
                </a:solidFill>
                <a:effectLst/>
                <a:latin typeface="Roboto"/>
              </a:rPr>
              <a:t>to return to full screen</a:t>
            </a:r>
          </a:p>
          <a:p>
            <a:pPr eaLnBrk="1" hangingPunct="1"/>
            <a:endParaRPr lang="en-US" altLang="en-US" b="0" i="0" dirty="0">
              <a:solidFill>
                <a:srgbClr val="4D5156"/>
              </a:solidFill>
              <a:effectLst/>
              <a:latin typeface="Roboto"/>
            </a:endParaRP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CORNEA</a:t>
            </a:r>
            <a:r>
              <a:rPr lang="en-US" altLang="en-US" dirty="0">
                <a:latin typeface="Arial" panose="020B0604020202020204" pitchFamily="34" charset="0"/>
              </a:rPr>
              <a:t>: “GOOD DOTS TOLD MOOD”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ORNATE</a:t>
            </a:r>
            <a:r>
              <a:rPr lang="en-US" altLang="en-US" dirty="0">
                <a:latin typeface="Arial" panose="020B0604020202020204" pitchFamily="34" charset="0"/>
              </a:rPr>
              <a:t>: “HUMBUG, CHUMPS! BUNG!”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>
            <a:extLst>
              <a:ext uri="{FF2B5EF4-FFF2-40B4-BE49-F238E27FC236}">
                <a16:creationId xmlns:a16="http://schemas.microsoft.com/office/drawing/2014/main" id="{7000B248-4634-4457-B84A-44DB6486D7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FABB04-7F43-4CB7-8AF3-1947B3F15B62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E3ABEF9-6AB1-4255-9432-23B82FFF1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3E8980C-D950-4806-92CB-B5C79B432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4354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>
            <a:extLst>
              <a:ext uri="{FF2B5EF4-FFF2-40B4-BE49-F238E27FC236}">
                <a16:creationId xmlns:a16="http://schemas.microsoft.com/office/drawing/2014/main" id="{247AB734-743E-4683-AFA1-D9F1CF419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C51EFD-5CE0-47A5-9E08-E7E65337AF46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4EC48B1-029A-4CCF-A3B0-D3A85F99B5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3B3FB0E-D831-4810-8CF3-99EDA26FD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>
            <a:extLst>
              <a:ext uri="{FF2B5EF4-FFF2-40B4-BE49-F238E27FC236}">
                <a16:creationId xmlns:a16="http://schemas.microsoft.com/office/drawing/2014/main" id="{28E6FD19-B683-4AD8-B0C1-E6BABED6D2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9BC521-D1A6-4B53-9665-C00E13191FD1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BE2CE75-B551-4BA1-886D-D46E156009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3CAD611-5DC7-4CF2-BF22-ABE28C0ED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PROTEID</a:t>
            </a:r>
            <a:r>
              <a:rPr lang="en-US" altLang="en-US">
                <a:latin typeface="Arial" panose="020B0604020202020204" pitchFamily="34" charset="0"/>
              </a:rPr>
              <a:t>/S, </a:t>
            </a:r>
            <a:r>
              <a:rPr lang="en-US" altLang="en-US" b="1">
                <a:latin typeface="Arial" panose="020B0604020202020204" pitchFamily="34" charset="0"/>
              </a:rPr>
              <a:t>PROTEIDE</a:t>
            </a:r>
            <a:r>
              <a:rPr lang="en-US" altLang="en-US">
                <a:latin typeface="Arial" panose="020B0604020202020204" pitchFamily="34" charset="0"/>
              </a:rPr>
              <a:t>/S ALSO DEFINED AS PROTEINS</a:t>
            </a:r>
          </a:p>
          <a:p>
            <a:pPr eaLnBrk="1" hangingPunct="1"/>
            <a:r>
              <a:rPr lang="en-US" altLang="en-US" u="sng">
                <a:latin typeface="Arial" panose="020B0604020202020204" pitchFamily="34" charset="0"/>
              </a:rPr>
              <a:t>PROTEA</a:t>
            </a:r>
            <a:r>
              <a:rPr lang="en-US" altLang="en-US">
                <a:latin typeface="Arial" panose="020B0604020202020204" pitchFamily="34" charset="0"/>
              </a:rPr>
              <a:t>: AN EVERGREEN SHRUB (pl. PROTEAS)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>
            <a:extLst>
              <a:ext uri="{FF2B5EF4-FFF2-40B4-BE49-F238E27FC236}">
                <a16:creationId xmlns:a16="http://schemas.microsoft.com/office/drawing/2014/main" id="{95A0E935-DC20-4169-ADA2-36ADB8236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A10CD5-2863-4828-98DE-E28FAC60BD79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3B25BFE-5669-488D-A72D-66967E955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31D5C7A-CFD9-4740-9BA7-EFB48A784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1791FBAC-0484-4E3F-ABFE-72462D8779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760541-C7DF-4877-B578-88F23447DA79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8131" name="Rectangle 1026">
            <a:extLst>
              <a:ext uri="{FF2B5EF4-FFF2-40B4-BE49-F238E27FC236}">
                <a16:creationId xmlns:a16="http://schemas.microsoft.com/office/drawing/2014/main" id="{6D396053-E3B1-4765-B40A-6A6EF909A7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1027">
            <a:extLst>
              <a:ext uri="{FF2B5EF4-FFF2-40B4-BE49-F238E27FC236}">
                <a16:creationId xmlns:a16="http://schemas.microsoft.com/office/drawing/2014/main" id="{76CF6FB9-565A-467A-98BA-8770EA170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900" b="1" dirty="0">
                <a:latin typeface="Arial" panose="020B0604020202020204" pitchFamily="34" charset="0"/>
                <a:cs typeface="ＭＳ Ｐゴシック" charset="-128"/>
              </a:rPr>
              <a:t>ATONES</a:t>
            </a:r>
            <a:r>
              <a:rPr lang="en-US" altLang="en-US" sz="900" dirty="0">
                <a:latin typeface="Arial" panose="020B0604020202020204" pitchFamily="34" charset="0"/>
                <a:cs typeface="ＭＳ Ｐゴシック" charset="-128"/>
              </a:rPr>
              <a:t>: “TIP CUP, LUV, RID GUILT”                                                   </a:t>
            </a:r>
            <a:r>
              <a:rPr lang="en-US" altLang="en-US" sz="900" b="1" dirty="0">
                <a:latin typeface="Arial" panose="020B0604020202020204" pitchFamily="34" charset="0"/>
                <a:cs typeface="ＭＳ Ｐゴシック" charset="-128"/>
              </a:rPr>
              <a:t>ASTERN</a:t>
            </a:r>
            <a:r>
              <a:rPr lang="en-US" altLang="en-US" sz="900" dirty="0">
                <a:latin typeface="Arial" panose="020B0604020202020204" pitchFamily="34" charset="0"/>
                <a:cs typeface="ＭＳ Ｐゴシック" charset="-128"/>
              </a:rPr>
              <a:t>: “MAN WORKING OUT DEVELOPS THICK BONE”       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900" b="1" dirty="0">
                <a:latin typeface="Arial" panose="020B0604020202020204" pitchFamily="34" charset="0"/>
                <a:cs typeface="ＭＳ Ｐゴシック" charset="-128"/>
              </a:rPr>
              <a:t>TONERS:   “</a:t>
            </a:r>
            <a:r>
              <a:rPr lang="en-US" altLang="en-US" sz="900" dirty="0">
                <a:cs typeface="ＭＳ Ｐゴシック" charset="-128"/>
              </a:rPr>
              <a:t>HARD BI</a:t>
            </a:r>
            <a:r>
              <a:rPr lang="en-US" altLang="en-US" sz="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C</a:t>
            </a:r>
            <a:r>
              <a:rPr lang="en-US" altLang="en-US" sz="900" dirty="0">
                <a:cs typeface="ＭＳ Ｐゴシック" charset="-128"/>
              </a:rPr>
              <a:t>E</a:t>
            </a:r>
            <a:r>
              <a:rPr lang="en-US" altLang="en-US" sz="900" dirty="0">
                <a:solidFill>
                  <a:srgbClr val="0070C0"/>
                </a:solidFill>
                <a:cs typeface="ＭＳ Ｐゴシック" charset="-128"/>
              </a:rPr>
              <a:t>P</a:t>
            </a:r>
            <a:r>
              <a:rPr lang="en-US" altLang="en-US" sz="900" dirty="0">
                <a:cs typeface="ＭＳ Ｐゴシック" charset="-128"/>
              </a:rPr>
              <a:t>S AND </a:t>
            </a:r>
            <a:r>
              <a:rPr lang="en-US" altLang="en-US" sz="900" dirty="0">
                <a:solidFill>
                  <a:srgbClr val="0070C0"/>
                </a:solidFill>
                <a:cs typeface="ＭＳ Ｐゴシック" charset="-128"/>
              </a:rPr>
              <a:t>L</a:t>
            </a:r>
            <a:r>
              <a:rPr lang="en-US" altLang="en-US" sz="900" dirty="0">
                <a:cs typeface="ＭＳ Ｐゴシック" charset="-128"/>
              </a:rPr>
              <a:t>EGS MA</a:t>
            </a:r>
            <a:r>
              <a:rPr lang="en-US" altLang="en-US" sz="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K</a:t>
            </a:r>
            <a:r>
              <a:rPr lang="en-US" altLang="en-US" sz="900" dirty="0">
                <a:cs typeface="ＭＳ Ｐゴシック" charset="-128"/>
              </a:rPr>
              <a:t>E FOR TOUGH MEN”</a:t>
            </a:r>
            <a:r>
              <a:rPr lang="en-US" altLang="en-US" sz="600" b="0" dirty="0">
                <a:ea typeface="MS PGothic" panose="020B0600070205080204" pitchFamily="34" charset="-128"/>
                <a:cs typeface="ＭＳ Ｐゴシック" charset="-128"/>
              </a:rPr>
              <a:t>     </a:t>
            </a:r>
            <a:r>
              <a:rPr lang="en-US" sz="900" b="1" dirty="0">
                <a:ea typeface="ＭＳ Ｐゴシック" charset="0"/>
                <a:cs typeface="ＭＳ Ｐゴシック" charset="-128"/>
              </a:rPr>
              <a:t>TRONAS</a:t>
            </a:r>
            <a:r>
              <a:rPr lang="en-US" sz="900" dirty="0">
                <a:ea typeface="ＭＳ Ｐゴシック" charset="0"/>
                <a:cs typeface="ＭＳ Ｐゴシック" charset="-128"/>
              </a:rPr>
              <a:t>: “THE TONY PUMICE”          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900" b="1" dirty="0">
                <a:latin typeface="Arial" panose="020B0604020202020204" pitchFamily="34" charset="0"/>
                <a:cs typeface="ＭＳ Ｐゴシック" charset="-128"/>
              </a:rPr>
              <a:t>REASON</a:t>
            </a:r>
            <a:r>
              <a:rPr lang="en-US" altLang="en-US" sz="900" dirty="0">
                <a:latin typeface="Arial" panose="020B0604020202020204" pitchFamily="34" charset="0"/>
                <a:cs typeface="ＭＳ Ｐゴシック" charset="-128"/>
              </a:rPr>
              <a:t>: “BIG LECTURES TRIUMPH”</a:t>
            </a:r>
            <a:r>
              <a:rPr lang="en-US" altLang="en-US" sz="900" b="1" dirty="0">
                <a:latin typeface="Arial" panose="020B0604020202020204" pitchFamily="34" charset="0"/>
                <a:cs typeface="ＭＳ Ｐゴシック" charset="-128"/>
              </a:rPr>
              <a:t>                                                 ORATES: </a:t>
            </a:r>
            <a:r>
              <a:rPr lang="en-US" altLang="en-US" sz="900" dirty="0">
                <a:latin typeface="Arial" panose="020B0604020202020204" pitchFamily="34" charset="0"/>
                <a:cs typeface="ＭＳ Ｐゴシック" charset="-128"/>
              </a:rPr>
              <a:t>“ADAMANT PREACHER GARBLES”</a:t>
            </a:r>
            <a:r>
              <a:rPr lang="en-US" altLang="en-US" sz="900" b="1" dirty="0">
                <a:latin typeface="Arial" panose="020B0604020202020204" pitchFamily="34" charset="0"/>
                <a:cs typeface="ＭＳ Ｐゴシック" charset="-128"/>
              </a:rPr>
              <a:t>               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900" b="1" dirty="0">
                <a:latin typeface="Arial" panose="020B0604020202020204" pitchFamily="34" charset="0"/>
              </a:rPr>
              <a:t>ORNATE</a:t>
            </a:r>
            <a:r>
              <a:rPr lang="en-US" altLang="en-US" sz="900" dirty="0">
                <a:latin typeface="Arial" panose="020B0604020202020204" pitchFamily="34" charset="0"/>
              </a:rPr>
              <a:t>: “HUMBUG, CHUMPS! BUNG!”                                               </a:t>
            </a:r>
            <a:r>
              <a:rPr lang="en-US" altLang="en-US" sz="900" b="1" dirty="0">
                <a:latin typeface="Arial" panose="020B0604020202020204" pitchFamily="34" charset="0"/>
                <a:cs typeface="ＭＳ Ｐゴシック" charset="-128"/>
              </a:rPr>
              <a:t>ATONERS</a:t>
            </a:r>
            <a:r>
              <a:rPr lang="en-US" altLang="en-US" sz="900" dirty="0">
                <a:latin typeface="Arial" panose="020B0604020202020204" pitchFamily="34" charset="0"/>
                <a:cs typeface="ＭＳ Ｐゴシック" charset="-128"/>
              </a:rPr>
              <a:t>: “FRUMPS BEING NICE”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>
            <a:extLst>
              <a:ext uri="{FF2B5EF4-FFF2-40B4-BE49-F238E27FC236}">
                <a16:creationId xmlns:a16="http://schemas.microsoft.com/office/drawing/2014/main" id="{A9877C47-2746-4F8E-8CF7-E0DB14E78B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EA2BE4-55AC-41B6-8E9F-E363323E9F88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0179" name="Rectangle 1026">
            <a:extLst>
              <a:ext uri="{FF2B5EF4-FFF2-40B4-BE49-F238E27FC236}">
                <a16:creationId xmlns:a16="http://schemas.microsoft.com/office/drawing/2014/main" id="{43ED52DC-33D0-48AB-B637-C346C84CE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>
            <a:extLst>
              <a:ext uri="{FF2B5EF4-FFF2-40B4-BE49-F238E27FC236}">
                <a16:creationId xmlns:a16="http://schemas.microsoft.com/office/drawing/2014/main" id="{E975BE66-6AB9-41B1-93B1-8A6D1BCEF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99FB108-4D1D-4234-8C7F-E21ABFC07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6FE7E9D-3EF7-4994-B572-AAA2D6AF78E9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448DCA9-9A44-4370-AF44-8B513D7D90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C08B0E4-53D6-4F80-81E7-3E61BA6DC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>
            <a:extLst>
              <a:ext uri="{FF2B5EF4-FFF2-40B4-BE49-F238E27FC236}">
                <a16:creationId xmlns:a16="http://schemas.microsoft.com/office/drawing/2014/main" id="{38246C4D-1782-4CEB-BE30-F58C7CE68A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AEF9E4-A7F9-4847-99CF-384B0CC52E3C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A50D688-7B46-473B-B349-C027852B33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8F14CA6-0D53-4CCE-A7CD-E620D37D4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>
            <a:extLst>
              <a:ext uri="{FF2B5EF4-FFF2-40B4-BE49-F238E27FC236}">
                <a16:creationId xmlns:a16="http://schemas.microsoft.com/office/drawing/2014/main" id="{3DF696BD-FE97-4FCD-A590-D67D29AFED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F6FEE88-A04A-434F-AFE5-3E9F0D933FD3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5363" name="Rectangle 1026">
            <a:extLst>
              <a:ext uri="{FF2B5EF4-FFF2-40B4-BE49-F238E27FC236}">
                <a16:creationId xmlns:a16="http://schemas.microsoft.com/office/drawing/2014/main" id="{EC16C8F4-7DD9-4A61-8A52-F398E4D2A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1027">
            <a:extLst>
              <a:ext uri="{FF2B5EF4-FFF2-40B4-BE49-F238E27FC236}">
                <a16:creationId xmlns:a16="http://schemas.microsoft.com/office/drawing/2014/main" id="{B0D68C8E-D35D-4634-911D-1C610FB1D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ORNATE</a:t>
            </a:r>
            <a:r>
              <a:rPr lang="en-US" altLang="en-US">
                <a:latin typeface="Arial" panose="020B0604020202020204" pitchFamily="34" charset="0"/>
              </a:rPr>
              <a:t>: “HUMBUG, CHUMPS! BUNG!”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58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>
            <a:extLst>
              <a:ext uri="{FF2B5EF4-FFF2-40B4-BE49-F238E27FC236}">
                <a16:creationId xmlns:a16="http://schemas.microsoft.com/office/drawing/2014/main" id="{1EB69CDB-E5B4-4B93-ACE2-4DC8E09F21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C610EB-FCD8-4121-8FD0-2571D2D6A5D9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B48DB50-B682-4628-A750-C9375E704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7D28B33-5B41-4A83-9901-DF231887E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>
            <a:extLst>
              <a:ext uri="{FF2B5EF4-FFF2-40B4-BE49-F238E27FC236}">
                <a16:creationId xmlns:a16="http://schemas.microsoft.com/office/drawing/2014/main" id="{618B0EF7-EE25-4A92-B89E-637E09F4B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B0CA20-CC52-4FD8-A7DF-FF3FB4DD740F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E4474259-A072-464B-B554-D793128257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455ABEF0-45A6-4103-9531-EAC004C10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>
            <a:extLst>
              <a:ext uri="{FF2B5EF4-FFF2-40B4-BE49-F238E27FC236}">
                <a16:creationId xmlns:a16="http://schemas.microsoft.com/office/drawing/2014/main" id="{7000B248-4634-4457-B84A-44DB6486D7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FABB04-7F43-4CB7-8AF3-1947B3F15B62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E3ABEF9-6AB1-4255-9432-23B82FFF1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3E8980C-D950-4806-92CB-B5C79B432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807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>
            <a:extLst>
              <a:ext uri="{FF2B5EF4-FFF2-40B4-BE49-F238E27FC236}">
                <a16:creationId xmlns:a16="http://schemas.microsoft.com/office/drawing/2014/main" id="{07C2F528-FE90-4CCB-A8E5-429B9483D0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2293F0-B8E3-4EB2-AAEB-6270F1605F92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181D01F3-211E-4E2A-A95B-49F4AC481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08A00483-0590-4A2B-874F-EDE5E6102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>
            <a:extLst>
              <a:ext uri="{FF2B5EF4-FFF2-40B4-BE49-F238E27FC236}">
                <a16:creationId xmlns:a16="http://schemas.microsoft.com/office/drawing/2014/main" id="{A4E7AEE9-1B5F-49FF-8417-22C5141CA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D8D687-BB71-4D1E-84F0-F04A9642C48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9219" name="Rectangle 1026">
            <a:extLst>
              <a:ext uri="{FF2B5EF4-FFF2-40B4-BE49-F238E27FC236}">
                <a16:creationId xmlns:a16="http://schemas.microsoft.com/office/drawing/2014/main" id="{BE2CF8C5-839A-4F61-8956-D3A77187E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1027">
            <a:extLst>
              <a:ext uri="{FF2B5EF4-FFF2-40B4-BE49-F238E27FC236}">
                <a16:creationId xmlns:a16="http://schemas.microsoft.com/office/drawing/2014/main" id="{32B107CD-48B4-4ED7-A742-8BE6C8827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>
            <a:extLst>
              <a:ext uri="{FF2B5EF4-FFF2-40B4-BE49-F238E27FC236}">
                <a16:creationId xmlns:a16="http://schemas.microsoft.com/office/drawing/2014/main" id="{79E0819C-87E3-4BE4-8C67-65D23AC76A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A33300-22D1-402A-A241-9A951EC29D06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1026">
            <a:extLst>
              <a:ext uri="{FF2B5EF4-FFF2-40B4-BE49-F238E27FC236}">
                <a16:creationId xmlns:a16="http://schemas.microsoft.com/office/drawing/2014/main" id="{628E1FE3-9C12-4A4B-BDA3-EFF1D0BA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1027">
            <a:extLst>
              <a:ext uri="{FF2B5EF4-FFF2-40B4-BE49-F238E27FC236}">
                <a16:creationId xmlns:a16="http://schemas.microsoft.com/office/drawing/2014/main" id="{986E632F-0A52-4713-80EB-FF2066787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ATONES</a:t>
            </a:r>
            <a:r>
              <a:rPr lang="en-US" altLang="en-US" dirty="0"/>
              <a:t>: “TIP CUP, LUV, RID GUILT”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>
            <a:extLst>
              <a:ext uri="{FF2B5EF4-FFF2-40B4-BE49-F238E27FC236}">
                <a16:creationId xmlns:a16="http://schemas.microsoft.com/office/drawing/2014/main" id="{6ECB8B64-CC75-43CE-B686-28EB0CF423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132E16-D9D4-4C0C-A043-9AC172910A91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3315" name="Rectangle 1026">
            <a:extLst>
              <a:ext uri="{FF2B5EF4-FFF2-40B4-BE49-F238E27FC236}">
                <a16:creationId xmlns:a16="http://schemas.microsoft.com/office/drawing/2014/main" id="{7A7E194C-FBD8-4129-8687-863F0EB53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1027">
            <a:extLst>
              <a:ext uri="{FF2B5EF4-FFF2-40B4-BE49-F238E27FC236}">
                <a16:creationId xmlns:a16="http://schemas.microsoft.com/office/drawing/2014/main" id="{6ADABCCA-518D-4DA6-8A1D-C4E249A5C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>
            <a:extLst>
              <a:ext uri="{FF2B5EF4-FFF2-40B4-BE49-F238E27FC236}">
                <a16:creationId xmlns:a16="http://schemas.microsoft.com/office/drawing/2014/main" id="{3DF696BD-FE97-4FCD-A590-D67D29AFED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F6FEE88-A04A-434F-AFE5-3E9F0D933FD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5363" name="Rectangle 1026">
            <a:extLst>
              <a:ext uri="{FF2B5EF4-FFF2-40B4-BE49-F238E27FC236}">
                <a16:creationId xmlns:a16="http://schemas.microsoft.com/office/drawing/2014/main" id="{EC16C8F4-7DD9-4A61-8A52-F398E4D2A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1027">
            <a:extLst>
              <a:ext uri="{FF2B5EF4-FFF2-40B4-BE49-F238E27FC236}">
                <a16:creationId xmlns:a16="http://schemas.microsoft.com/office/drawing/2014/main" id="{B0D68C8E-D35D-4634-911D-1C610FB1D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ORNATE</a:t>
            </a:r>
            <a:r>
              <a:rPr lang="en-US" altLang="en-US">
                <a:latin typeface="Arial" panose="020B0604020202020204" pitchFamily="34" charset="0"/>
              </a:rPr>
              <a:t>: “HUMBUG, CHUMPS! BUNG!”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>
            <a:extLst>
              <a:ext uri="{FF2B5EF4-FFF2-40B4-BE49-F238E27FC236}">
                <a16:creationId xmlns:a16="http://schemas.microsoft.com/office/drawing/2014/main" id="{D89A4D56-E5EC-4BCD-A4CE-103DFCFA6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C07154-2885-4EBD-A9C5-D85EC37CB0E9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7411" name="Rectangle 1026">
            <a:extLst>
              <a:ext uri="{FF2B5EF4-FFF2-40B4-BE49-F238E27FC236}">
                <a16:creationId xmlns:a16="http://schemas.microsoft.com/office/drawing/2014/main" id="{979FFB95-49BD-48EF-A0CB-A9F5E6DAA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>
            <a:extLst>
              <a:ext uri="{FF2B5EF4-FFF2-40B4-BE49-F238E27FC236}">
                <a16:creationId xmlns:a16="http://schemas.microsoft.com/office/drawing/2014/main" id="{CF8C5A80-EF13-43A5-BE54-DC4716C39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>
            <a:extLst>
              <a:ext uri="{FF2B5EF4-FFF2-40B4-BE49-F238E27FC236}">
                <a16:creationId xmlns:a16="http://schemas.microsoft.com/office/drawing/2014/main" id="{F06286E7-CA22-487B-AFB1-1AEF742549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CE9303-3046-46CF-8CFF-35302055400A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9459" name="Rectangle 1026">
            <a:extLst>
              <a:ext uri="{FF2B5EF4-FFF2-40B4-BE49-F238E27FC236}">
                <a16:creationId xmlns:a16="http://schemas.microsoft.com/office/drawing/2014/main" id="{7DEE1145-5752-4E7E-812A-D287A320E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1027">
            <a:extLst>
              <a:ext uri="{FF2B5EF4-FFF2-40B4-BE49-F238E27FC236}">
                <a16:creationId xmlns:a16="http://schemas.microsoft.com/office/drawing/2014/main" id="{348BF799-AB76-4687-A03A-5899868AE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E1FCA9-2E1B-4E19-96C4-F3061A4E87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861EEC-8319-45E3-8C9F-240B2F317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A478B6-C890-4C29-9C0E-07CA2CDF7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D2118-91DB-4F6F-B267-6BBA5D77E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04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A31AC7-6438-4247-B0F4-E90C0A7E3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7EC9BC-9908-4157-9B12-2773F25766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07C76D-2DA5-43F2-9B12-549115053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0AF53-F3CF-4F6A-B604-539C64900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63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365BF7-5A4E-4CE7-95E4-2AE95F6E56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2CFA20-9C65-4F25-9811-CE33B9FE5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B84670-9AD7-4E81-944D-BE3AF3C15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533B1-4FF8-4A09-842E-8E4B21FF2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50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D60ECD-1038-48DA-BEB2-09E92DD1F7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9AB931-9017-4F95-B0B6-1E59056B51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2C8F80-24D2-4421-86AC-7EA0702A6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0878-8FA9-4624-8D0C-E8CF7453D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39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62FCD9-2CDA-46F9-A08F-F597BB585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DE8EED-D529-4ACC-95E4-582049A15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35F691-F5CC-4E93-8447-179843FE0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81885-DC7E-447E-94B3-AE2D3A0AC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8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509B2-8DAF-4CDC-A06A-5153B0A74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71E50A-EE0E-4843-AE9A-F603206B4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C4D02C-049F-467F-B13F-13AC339ED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2FDC5-05DB-4BCC-8975-B904B6E60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64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E182D9-5064-418F-A1C4-61DBE0D5B0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4F087A-B3B4-44DE-9954-DA606B08EC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BB1C80E-57FC-469A-B8E2-45AF99C56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30BE4-4F74-4513-B4E3-B4BC52BCCD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38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414EB1-D9C6-42E8-AB60-54890D244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A3A5E0-DA9D-4CBF-BFC4-F145DC669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6D5EDF-C7B2-42C4-8603-18CE975E5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463C-5F6E-489A-BB15-9A0A7D572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03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91DB73-334F-4FBD-8EB4-F5F57FBD8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94919C-3F6E-4027-8759-3ED9EF678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1BD6BC-6801-4112-8928-E2C8059A1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558F0-B4A6-49B2-9EF1-088226303F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38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122B68-4009-43F4-BA8C-F3921D96CE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ADE2F-06F1-43D2-B40E-FC36FA938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F6E49-0965-4736-959B-ACC1D8C48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02468-16CE-41C0-AD26-6D9003F6E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33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6BB3-8B99-46B3-BC1C-9C4949725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ED2662-7E8D-4521-895B-98C7EC01E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D4D551-647A-4F27-8AF4-DA09AA1222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6016B-7161-4AB1-B312-E5E05E30F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35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C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EA5064B-AAE3-467F-9E54-F0632209F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6AE71F-F6F2-4722-91D4-50AFF28B6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6163577-3375-45A5-8AA2-9F1AF59FD7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00EB91F-DD46-4812-85AD-5FF6C3B6A8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27E00E-0AF2-447C-BE62-28861F1144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A32639-6411-4FD4-9ABA-40572D6517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786A2C2-8B00-4940-A069-7428227E9C83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68580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kern="0" dirty="0">
                <a:solidFill>
                  <a:srgbClr val="C00000"/>
                </a:solidFill>
                <a:latin typeface="Scramble" panose="020B0603050302020204" pitchFamily="34" charset="0"/>
              </a:rPr>
              <a:t>AENORT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F7CE45-520D-4B3E-B090-80B2670B6255}"/>
              </a:ext>
            </a:extLst>
          </p:cNvPr>
          <p:cNvSpPr txBox="1"/>
          <p:nvPr/>
        </p:nvSpPr>
        <p:spPr>
          <a:xfrm>
            <a:off x="304800" y="304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OK to “Enable Content”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3A61C-C4CA-7DEE-2AB2-6592201C5556}"/>
              </a:ext>
            </a:extLst>
          </p:cNvPr>
          <p:cNvSpPr txBox="1"/>
          <p:nvPr/>
        </p:nvSpPr>
        <p:spPr>
          <a:xfrm>
            <a:off x="1828800" y="3408947"/>
            <a:ext cx="6629400" cy="476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new words from NWL23 or WOW24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EC3FD0B4-CB53-414E-A620-5E1A5537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B6A84F-B1E0-448C-B934-D635F610401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18FFE93-9559-4BD8-93F0-92BF00688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ORNATE</a:t>
            </a:r>
            <a:b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U </a:t>
            </a:r>
            <a:br>
              <a:rPr lang="en-US" altLang="en-US" sz="7200">
                <a:solidFill>
                  <a:srgbClr val="A7631E"/>
                </a:solidFill>
                <a:latin typeface="Scramble" panose="020B0603050302020204" pitchFamily="34" charset="0"/>
              </a:rPr>
            </a:br>
            <a:endParaRPr lang="en-US" altLang="en-US" sz="7200">
              <a:solidFill>
                <a:srgbClr val="A7631E"/>
              </a:solidFill>
              <a:latin typeface="Scramble" panose="020B0603050302020204" pitchFamily="34" charset="0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1E3D017-DDAF-41F1-8B7B-92E280593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AENORTU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D620C-671F-423A-9BE7-E7438ED143F4}"/>
              </a:ext>
            </a:extLst>
          </p:cNvPr>
          <p:cNvSpPr txBox="1"/>
          <p:nvPr/>
        </p:nvSpPr>
        <p:spPr>
          <a:xfrm>
            <a:off x="3629025" y="5778500"/>
            <a:ext cx="2895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32F56F30-0FAB-4AC0-A5E9-BA2CA914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8958" y="6245225"/>
            <a:ext cx="40784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897D7E-D035-4158-B663-70188C61147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DDAE6FA3-3D5F-4910-8617-5CA1427CE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95400"/>
            <a:ext cx="75215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OUTEARN</a:t>
            </a:r>
            <a:endParaRPr lang="en-US" altLang="en-US" sz="2400">
              <a:solidFill>
                <a:srgbClr val="C00000"/>
              </a:solidFill>
              <a:latin typeface="Times" panose="02020603050405020304" pitchFamily="18" charset="0"/>
            </a:endParaRP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B44D676B-FBCE-48B8-9F95-363EB47C9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647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AENORTU</a:t>
            </a:r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695D7C13-D8EB-4871-ACA5-F89F62E29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146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OUTEARN</a:t>
            </a:r>
            <a:r>
              <a:rPr lang="en-US" altLang="en-US" sz="2400"/>
              <a:t>: v. TO SURPASS IN EARNING 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729" name="Text Box 10">
            <a:extLst>
              <a:ext uri="{FF2B5EF4-FFF2-40B4-BE49-F238E27FC236}">
                <a16:creationId xmlns:a16="http://schemas.microsoft.com/office/drawing/2014/main" id="{55A44EC0-039E-4B2E-8BDD-69B6BF63E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5" y="5722938"/>
            <a:ext cx="207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E6EE8B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charset="0"/>
                <a:ea typeface="+mn-ea"/>
              </a:rPr>
              <a:t>NATURE + O ORNATE + U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71B90A-5607-4C9B-AE0A-DBB7E6FA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956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OUTEARN</a:t>
            </a:r>
            <a:r>
              <a:rPr lang="en-US" altLang="en-US" sz="2400" b="1" u="sng"/>
              <a:t>S</a:t>
            </a:r>
            <a:r>
              <a:rPr lang="en-US" altLang="en-US" sz="2400"/>
              <a:t>, OUTEARNED, OUTEARNING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22536" name="Picture 5">
            <a:extLst>
              <a:ext uri="{FF2B5EF4-FFF2-40B4-BE49-F238E27FC236}">
                <a16:creationId xmlns:a16="http://schemas.microsoft.com/office/drawing/2014/main" id="{27D4DA84-2713-49DA-9A6A-368FB2BBC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89" y="4322730"/>
            <a:ext cx="1925638" cy="13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7FD05-6BDC-4F9E-BA21-8C5318D9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295400"/>
            <a:ext cx="646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</a:rPr>
              <a:t>S</a:t>
            </a:r>
          </a:p>
        </p:txBody>
      </p:sp>
      <p:pic>
        <p:nvPicPr>
          <p:cNvPr id="22539" name="Picture 11" descr="Trading Places Stock Market Gif - TRADING">
            <a:extLst>
              <a:ext uri="{FF2B5EF4-FFF2-40B4-BE49-F238E27FC236}">
                <a16:creationId xmlns:a16="http://schemas.microsoft.com/office/drawing/2014/main" id="{6A1C2E32-C8A2-40FE-997B-381AC7831C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5097" y="3520153"/>
            <a:ext cx="22860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losing bell stockmarket">
            <a:hlinkClick r:id="" action="ppaction://media"/>
            <a:extLst>
              <a:ext uri="{FF2B5EF4-FFF2-40B4-BE49-F238E27FC236}">
                <a16:creationId xmlns:a16="http://schemas.microsoft.com/office/drawing/2014/main" id="{9D31A8A9-897A-4D1B-A595-3813A88483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9200" y="6545659"/>
            <a:ext cx="236141" cy="236141"/>
          </a:xfrm>
          <a:prstGeom prst="rect">
            <a:avLst/>
          </a:prstGeom>
        </p:spPr>
      </p:pic>
      <p:pic>
        <p:nvPicPr>
          <p:cNvPr id="22541" name="Picture 13" descr="stock market money GIF by National Geographic Channel">
            <a:extLst>
              <a:ext uri="{FF2B5EF4-FFF2-40B4-BE49-F238E27FC236}">
                <a16:creationId xmlns:a16="http://schemas.microsoft.com/office/drawing/2014/main" id="{8BC48CBD-1BD1-4AA1-A17E-48531EEE23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5097" y="497587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435EE-6297-47C6-B4EE-238E8B2897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0533" y="3821113"/>
            <a:ext cx="2638425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utoUpdateAnimBg="0"/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B7920628-7C44-482F-AFA3-961E430E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5B3FDF-D009-4347-A7F9-086924EDF9C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78EABA8-0E6A-4C23-8723-02194CBB2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ORNATE</a:t>
            </a:r>
            <a:b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M </a:t>
            </a:r>
            <a:br>
              <a:rPr lang="en-US" altLang="en-US" sz="7200">
                <a:solidFill>
                  <a:srgbClr val="A7631E"/>
                </a:solidFill>
                <a:latin typeface="Scramble" panose="020B0603050302020204" pitchFamily="34" charset="0"/>
              </a:rPr>
            </a:br>
            <a:endParaRPr lang="en-US" altLang="en-US" sz="7200">
              <a:solidFill>
                <a:srgbClr val="A7631E"/>
              </a:solidFill>
              <a:latin typeface="Scramble" panose="020B0603050302020204" pitchFamily="34" charset="0"/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0B20899-31D6-4501-8D54-8D7DD5CAC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AEMNORT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7E247-C2E0-4DE5-AAD8-8FBE62449B2E}"/>
              </a:ext>
            </a:extLst>
          </p:cNvPr>
          <p:cNvSpPr txBox="1"/>
          <p:nvPr/>
        </p:nvSpPr>
        <p:spPr>
          <a:xfrm>
            <a:off x="3629025" y="5778500"/>
            <a:ext cx="2895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3529911C-9CFF-408E-BABD-571503DB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7550" y="661828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77EADF-48BB-4DA1-A4A8-57E3196762E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8A584FC-1AD4-4EE3-B1B6-0D04E3520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AEMNORT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DBB4132-B316-48E7-9AD0-5F9AB2078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82700"/>
            <a:ext cx="74676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TONEARM</a:t>
            </a:r>
          </a:p>
        </p:txBody>
      </p:sp>
      <p:pic>
        <p:nvPicPr>
          <p:cNvPr id="26629" name="Picture 5" descr="Unknown%20Ortofon%20Tonearm-2">
            <a:extLst>
              <a:ext uri="{FF2B5EF4-FFF2-40B4-BE49-F238E27FC236}">
                <a16:creationId xmlns:a16="http://schemas.microsoft.com/office/drawing/2014/main" id="{F4A27591-2129-4D32-972F-F90C0F90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649465"/>
            <a:ext cx="3200400" cy="270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id="{325B0F94-9914-4F7B-9D5A-5A61EDDC8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408113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C10D0-DAE2-4EDB-A71C-F6DE939BE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91263"/>
            <a:ext cx="4800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TONEARMS </a:t>
            </a:r>
            <a:r>
              <a:rPr lang="en-US" altLang="en-US" sz="2400"/>
              <a:t>HAS 3 ANAGRAMS: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36CAF1-14DE-4ECA-ACC0-84068CE2B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909" y="6322218"/>
            <a:ext cx="464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MONSTERA</a:t>
            </a:r>
            <a:r>
              <a:rPr lang="en-US" altLang="en-US" sz="1600" dirty="0"/>
              <a:t> &amp; </a:t>
            </a:r>
            <a:r>
              <a:rPr lang="en-US" altLang="en-US" sz="1600" b="1" dirty="0"/>
              <a:t>ONSTREAM </a:t>
            </a:r>
            <a:r>
              <a:rPr lang="en-US" altLang="en-US" sz="1600" dirty="0"/>
              <a:t>&amp;</a:t>
            </a:r>
            <a:r>
              <a:rPr lang="en-US" altLang="en-US" sz="1600" b="1" dirty="0"/>
              <a:t> STOREMAN</a:t>
            </a:r>
            <a:endParaRPr lang="en-US" alt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158A60-2317-4783-81EE-1C0F1EC407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50299" y="5159792"/>
            <a:ext cx="1339130" cy="1068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36C8F9-63F3-4C50-8AF9-4B480F8620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1484" y="5166628"/>
            <a:ext cx="1339130" cy="10687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2B5C84-C348-45CC-BFCD-602B8E335E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299" y="4887117"/>
            <a:ext cx="2640315" cy="232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66610107-4640-4335-8B10-161F1FDC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95165F-6ABD-4197-A350-2ECA34E51F6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3B37389-FC84-47B7-A847-48C9E5254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ORNATE</a:t>
            </a:r>
            <a:b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B </a:t>
            </a:r>
            <a:br>
              <a:rPr lang="en-US" altLang="en-US" sz="7200">
                <a:solidFill>
                  <a:srgbClr val="A7631E"/>
                </a:solidFill>
                <a:latin typeface="Scramble" panose="020B0603050302020204" pitchFamily="34" charset="0"/>
              </a:rPr>
            </a:br>
            <a:endParaRPr lang="en-US" altLang="en-US" sz="7200">
              <a:solidFill>
                <a:srgbClr val="A7631E"/>
              </a:solidFill>
              <a:latin typeface="Scramble" panose="020B0603050302020204" pitchFamily="34" charset="0"/>
            </a:endParaRP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CA69A8D-1298-4ABE-B4CA-3F59AB8C9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ABENORT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93CFD-51A5-47BA-9D11-3D224C3E0E07}"/>
              </a:ext>
            </a:extLst>
          </p:cNvPr>
          <p:cNvSpPr txBox="1"/>
          <p:nvPr/>
        </p:nvSpPr>
        <p:spPr>
          <a:xfrm>
            <a:off x="3352800" y="5779293"/>
            <a:ext cx="2895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5CFD9C58-727C-431A-AE03-75824EB0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5C493F-048F-4462-8998-D31D5DC24C1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D734D9E-2BE0-4687-83A7-831A8C9E3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Scramble" panose="020B0603050302020204" pitchFamily="34" charset="0"/>
              </a:rPr>
              <a:t>ABENORT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7939D9A-CA8C-433A-BD20-DFC7B46D0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550" y="1320800"/>
            <a:ext cx="8001000" cy="2133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sz="6600">
                <a:solidFill>
                  <a:srgbClr val="C00000"/>
                </a:solidFill>
                <a:latin typeface="Scramble" panose="020B0603050302020204" pitchFamily="34" charset="0"/>
              </a:rPr>
              <a:t>BARONET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sz="6600">
                <a:solidFill>
                  <a:srgbClr val="C00000"/>
                </a:solidFill>
                <a:latin typeface="Scramble" panose="020B0603050302020204" pitchFamily="34" charset="0"/>
              </a:rPr>
              <a:t>REBOANT</a:t>
            </a:r>
            <a:endParaRPr lang="en-US" altLang="en-US" sz="7200">
              <a:solidFill>
                <a:srgbClr val="C00000"/>
              </a:solidFill>
              <a:latin typeface="Scramble" panose="020B0603050302020204" pitchFamily="34" charset="0"/>
            </a:endParaRPr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CCF34646-AC1E-407B-BB05-6EE516B3C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528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REBOANT</a:t>
            </a:r>
            <a:r>
              <a:rPr lang="en-US" altLang="en-US" sz="2400"/>
              <a:t>: adj. RESOUNDING LOUDLY</a:t>
            </a:r>
            <a:endParaRPr lang="en-US" altLang="en-US"/>
          </a:p>
        </p:txBody>
      </p:sp>
      <p:pic>
        <p:nvPicPr>
          <p:cNvPr id="30726" name="Picture 6" descr="sir_j_doyle">
            <a:extLst>
              <a:ext uri="{FF2B5EF4-FFF2-40B4-BE49-F238E27FC236}">
                <a16:creationId xmlns:a16="http://schemas.microsoft.com/office/drawing/2014/main" id="{326AD43D-A5F5-43CD-AD5A-5B9FA6CF6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048958" y="4073381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safari_knight_trumpet">
            <a:extLst>
              <a:ext uri="{FF2B5EF4-FFF2-40B4-BE49-F238E27FC236}">
                <a16:creationId xmlns:a16="http://schemas.microsoft.com/office/drawing/2014/main" id="{F8D3AF9D-AEDB-4720-BE69-DEEC82348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22" b="96094" l="9766" r="89844">
                        <a14:foregroundMark x1="16797" y1="92969" x2="19141" y2="90625"/>
                        <a14:foregroundMark x1="53516" y1="91406" x2="53516" y2="91406"/>
                        <a14:foregroundMark x1="14844" y1="96484" x2="14844" y2="96484"/>
                        <a14:foregroundMark x1="82813" y1="7422" x2="82813" y2="7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19600" y="4232276"/>
            <a:ext cx="1976555" cy="222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9">
            <a:extLst>
              <a:ext uri="{FF2B5EF4-FFF2-40B4-BE49-F238E27FC236}">
                <a16:creationId xmlns:a16="http://schemas.microsoft.com/office/drawing/2014/main" id="{4F2F6B5B-4B34-4E10-9285-74336C5C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371600"/>
            <a:ext cx="1981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BARONET</a:t>
            </a:r>
            <a:r>
              <a:rPr lang="en-US" altLang="en-US" sz="2400"/>
              <a:t>: THE HOLDER OF A RANK BELOW THAT OF A BARON</a:t>
            </a:r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DACAC-2D80-44D2-9B80-233D75C60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1320800"/>
            <a:ext cx="595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</a:rPr>
              <a:t>S</a:t>
            </a:r>
          </a:p>
        </p:txBody>
      </p:sp>
      <p:pic>
        <p:nvPicPr>
          <p:cNvPr id="2" name="trumpet">
            <a:hlinkClick r:id="" action="ppaction://media"/>
            <a:extLst>
              <a:ext uri="{FF2B5EF4-FFF2-40B4-BE49-F238E27FC236}">
                <a16:creationId xmlns:a16="http://schemas.microsoft.com/office/drawing/2014/main" id="{3648762F-0901-4055-8448-9BF0163F0B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00163" y="637063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494ABE3A-1BB8-4BE8-A747-5A0BAFDA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5209E4-241F-4D36-A323-229E7B1EC9A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00FD7ED-D3F5-4639-80C3-7D0297088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ORNATE</a:t>
            </a:r>
            <a:b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G </a:t>
            </a:r>
            <a:br>
              <a:rPr lang="en-US" altLang="en-US" sz="7200">
                <a:solidFill>
                  <a:srgbClr val="A7631E"/>
                </a:solidFill>
                <a:latin typeface="Scramble" panose="020B0603050302020204" pitchFamily="34" charset="0"/>
              </a:rPr>
            </a:br>
            <a:endParaRPr lang="en-US" altLang="en-US" sz="7200">
              <a:solidFill>
                <a:srgbClr val="A7631E"/>
              </a:solidFill>
              <a:latin typeface="Scramble" panose="020B0603050302020204" pitchFamily="34" charset="0"/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1BC89B8-CE5C-4FF0-A47F-7ACC2E496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AEGNORT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DE870-3AF2-43E6-B66C-C85925F5EEAF}"/>
              </a:ext>
            </a:extLst>
          </p:cNvPr>
          <p:cNvSpPr txBox="1"/>
          <p:nvPr/>
        </p:nvSpPr>
        <p:spPr>
          <a:xfrm>
            <a:off x="3629025" y="5778500"/>
            <a:ext cx="2895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9588D67-EA94-491B-AE0B-220F93BAA5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9685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z="5400">
                <a:latin typeface="Scramble" panose="020B0603050302020204" pitchFamily="34" charset="0"/>
              </a:rPr>
              <a:t>AEGNORT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663C31E6-B1C7-4CD2-9CC3-6F75F2A0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71600"/>
            <a:ext cx="8001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NEGATOR</a:t>
            </a:r>
            <a:endParaRPr lang="en-US" altLang="en-US" sz="2400">
              <a:solidFill>
                <a:srgbClr val="C00000"/>
              </a:solidFill>
              <a:latin typeface="Times" panose="02020603050405020304" pitchFamily="18" charset="0"/>
            </a:endParaRP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588353E0-E26B-4B6B-A1EC-0B1F896BC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812664"/>
            <a:ext cx="3124202" cy="28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>
            <a:extLst>
              <a:ext uri="{FF2B5EF4-FFF2-40B4-BE49-F238E27FC236}">
                <a16:creationId xmlns:a16="http://schemas.microsoft.com/office/drawing/2014/main" id="{229A303B-5F9B-45FA-9B63-932FF6625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251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A763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GARNET + O ORNATE + G</a:t>
            </a:r>
            <a:endParaRPr lang="en-US" altLang="en-US" sz="2800" dirty="0">
              <a:solidFill>
                <a:srgbClr val="A7631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FE53E72C-9EBD-485A-9411-AC8C73CA6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065213"/>
            <a:ext cx="708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</a:rPr>
              <a:t>S</a:t>
            </a:r>
            <a:endParaRPr lang="en-US" altLang="en-US" sz="5400" b="1">
              <a:solidFill>
                <a:srgbClr val="C00000"/>
              </a:solidFill>
              <a:latin typeface="Times" panose="02020603050405020304" pitchFamily="18" charset="0"/>
            </a:endParaRP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2A1B1CCE-5EE6-48B7-B9CA-36CF50EDA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4384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NEGATOR</a:t>
            </a:r>
            <a:r>
              <a:rPr lang="en-US" altLang="en-US" sz="2400" dirty="0"/>
              <a:t>: ONE THAT NEGATES OR NULLIFIES (also NEGATER/</a:t>
            </a:r>
            <a:r>
              <a:rPr lang="en-US" altLang="en-US" sz="2400" b="1" dirty="0"/>
              <a:t>S</a:t>
            </a:r>
            <a:r>
              <a:rPr lang="en-US" altLang="en-US" sz="24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0348DF-F863-4A17-9966-E444A98B6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45339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[ESTRAGON]</a:t>
            </a:r>
            <a:endParaRPr lang="en-US" alt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39301-8CB8-4B55-BAFB-067ADF8408E0}"/>
              </a:ext>
            </a:extLst>
          </p:cNvPr>
          <p:cNvSpPr txBox="1"/>
          <p:nvPr/>
        </p:nvSpPr>
        <p:spPr>
          <a:xfrm>
            <a:off x="6553200" y="3733800"/>
            <a:ext cx="2590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n-lt"/>
                <a:ea typeface="+mn-ea"/>
              </a:rPr>
              <a:t>   NEGATORS</a:t>
            </a:r>
            <a:r>
              <a:rPr lang="en-US" sz="2400" dirty="0">
                <a:latin typeface="+mn-lt"/>
                <a:ea typeface="+mn-ea"/>
              </a:rPr>
              <a:t> ANAGRAMS TO: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FC014F2-860D-46DE-A6A6-CC29DCBED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4930569"/>
            <a:ext cx="251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A763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STRANGE + O ATONERS + G</a:t>
            </a:r>
            <a:endParaRPr lang="en-US" altLang="en-US" sz="2800" dirty="0">
              <a:solidFill>
                <a:srgbClr val="A7631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6742C253-32EE-4389-BDD3-9E9C4EF3F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744663"/>
            <a:ext cx="251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</a:rPr>
              <a:t>Y</a:t>
            </a:r>
            <a:endParaRPr lang="en-US" altLang="en-US" sz="5400" b="1">
              <a:solidFill>
                <a:srgbClr val="C00000"/>
              </a:solidFill>
              <a:latin typeface="Times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D2AAEB-A749-4ECE-AF8E-B0DCBD66D7AC}"/>
              </a:ext>
            </a:extLst>
          </p:cNvPr>
          <p:cNvSpPr txBox="1"/>
          <p:nvPr/>
        </p:nvSpPr>
        <p:spPr>
          <a:xfrm>
            <a:off x="7910513" y="812800"/>
            <a:ext cx="1219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HOOK/S?</a:t>
            </a:r>
          </a:p>
        </p:txBody>
      </p:sp>
      <p:pic>
        <p:nvPicPr>
          <p:cNvPr id="3" name="Gavel">
            <a:hlinkClick r:id="" action="ppaction://media"/>
            <a:extLst>
              <a:ext uri="{FF2B5EF4-FFF2-40B4-BE49-F238E27FC236}">
                <a16:creationId xmlns:a16="http://schemas.microsoft.com/office/drawing/2014/main" id="{B72F0B28-887F-440E-ACD2-A7794AEE8C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17743" y="6370637"/>
            <a:ext cx="487363" cy="487363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D9298FFC-02AE-468B-8F22-58D7A2387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" y="3237855"/>
            <a:ext cx="8861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NEGATORY</a:t>
            </a:r>
            <a:r>
              <a:rPr lang="en-US" altLang="en-US" sz="2400" dirty="0"/>
              <a:t>: adj. EXPRESSING NEGATION, NULLIFICATION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3014" grpId="0"/>
      <p:bldP spid="9" grpId="0"/>
      <p:bldP spid="11" grpId="0"/>
      <p:bldP spid="12" grpId="0"/>
      <p:bldP spid="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C538B2C4-969B-4604-97CD-AC95454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980A1B-E662-4ECA-8E8E-93C44D84A1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A64D30F-3E60-48F2-A5B0-55ED22D9B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ORNATE</a:t>
            </a:r>
            <a:b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C </a:t>
            </a:r>
            <a:br>
              <a:rPr lang="en-US" altLang="en-US" sz="7200">
                <a:solidFill>
                  <a:srgbClr val="A7631E"/>
                </a:solidFill>
                <a:latin typeface="Scramble" panose="020B0603050302020204" pitchFamily="34" charset="0"/>
              </a:rPr>
            </a:br>
            <a:endParaRPr lang="en-US" altLang="en-US" sz="7200">
              <a:solidFill>
                <a:srgbClr val="A7631E"/>
              </a:solidFill>
              <a:latin typeface="Scramble" panose="020B0603050302020204" pitchFamily="34" charset="0"/>
            </a:endParaRP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51088A2-1D1F-40ED-BB16-5740ADF73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ACENORT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B06E4-EEF3-4862-BC1F-7E9BA94501E9}"/>
              </a:ext>
            </a:extLst>
          </p:cNvPr>
          <p:cNvSpPr txBox="1"/>
          <p:nvPr/>
        </p:nvSpPr>
        <p:spPr>
          <a:xfrm>
            <a:off x="3629025" y="5778500"/>
            <a:ext cx="2895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FF26B795-15DD-4551-B766-1F8F35D9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2BB276-C423-4955-B6E4-B6DEE515143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1AFD902-FCED-4160-B0D9-BEBEEF794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838" y="206375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5400">
                <a:latin typeface="Scramble" panose="020B0603050302020204" pitchFamily="34" charset="0"/>
              </a:rPr>
              <a:t>ACENORT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45A1D36-DF46-489D-92EC-D9EC20A24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1534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ENACTOR</a:t>
            </a:r>
            <a:endParaRPr lang="en-US" altLang="en-US" sz="3600">
              <a:solidFill>
                <a:srgbClr val="C00000"/>
              </a:solidFill>
            </a:endParaRPr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6FBED5C0-CA05-42A4-BD35-42AAA768C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376488"/>
            <a:ext cx="8610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ENACTOR</a:t>
            </a:r>
            <a:r>
              <a:rPr lang="en-US" altLang="en-US" sz="2400"/>
              <a:t>: ONE THAT </a:t>
            </a:r>
            <a:r>
              <a:rPr lang="en-US" altLang="en-US" sz="2400" u="sng"/>
              <a:t>ENACTS</a:t>
            </a:r>
            <a:r>
              <a:rPr lang="en-US" altLang="en-US" sz="2400"/>
              <a:t>, OR MAKES INTO LAW</a:t>
            </a:r>
            <a:endParaRPr lang="en-US" altLang="en-US" b="1" i="1">
              <a:solidFill>
                <a:srgbClr val="FF0000"/>
              </a:solidFill>
            </a:endParaRPr>
          </a:p>
        </p:txBody>
      </p:sp>
      <p:pic>
        <p:nvPicPr>
          <p:cNvPr id="38918" name="Picture 5">
            <a:extLst>
              <a:ext uri="{FF2B5EF4-FFF2-40B4-BE49-F238E27FC236}">
                <a16:creationId xmlns:a16="http://schemas.microsoft.com/office/drawing/2014/main" id="{B95839E4-29A5-4179-AAE4-15ADFEBFC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378200"/>
            <a:ext cx="35052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6">
            <a:extLst>
              <a:ext uri="{FF2B5EF4-FFF2-40B4-BE49-F238E27FC236}">
                <a16:creationId xmlns:a16="http://schemas.microsoft.com/office/drawing/2014/main" id="{D7532AFC-9331-467E-BABC-5B300E47A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3C29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CORNEA + T</a:t>
            </a:r>
            <a:r>
              <a:rPr lang="en-US" altLang="en-US" dirty="0">
                <a:solidFill>
                  <a:srgbClr val="3C291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>
                <a:solidFill>
                  <a:srgbClr val="3C29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ORNATE + C</a:t>
            </a:r>
            <a:endParaRPr lang="en-US" altLang="en-US" sz="2800" dirty="0">
              <a:solidFill>
                <a:srgbClr val="3C29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34774B8D-8DCF-4D41-AC32-B669F757D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837" y="5924328"/>
            <a:ext cx="343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AN ACTOR </a:t>
            </a:r>
            <a:r>
              <a:rPr lang="en-US" altLang="en-US" sz="2400" b="1" i="1" u="sng" dirty="0"/>
              <a:t>ENACTOR</a:t>
            </a:r>
            <a:r>
              <a:rPr lang="en-US" altLang="en-US" sz="2400" dirty="0"/>
              <a:t>!</a:t>
            </a:r>
            <a:endParaRPr lang="en-US" altLang="en-US" sz="2800" dirty="0"/>
          </a:p>
        </p:txBody>
      </p:sp>
      <p:sp>
        <p:nvSpPr>
          <p:cNvPr id="47113" name="Rectangle 9">
            <a:extLst>
              <a:ext uri="{FF2B5EF4-FFF2-40B4-BE49-F238E27FC236}">
                <a16:creationId xmlns:a16="http://schemas.microsoft.com/office/drawing/2014/main" id="{F4EFEA99-3E38-4209-BA85-580BFA122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879975"/>
            <a:ext cx="1889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ENACTOR</a:t>
            </a:r>
            <a:r>
              <a:rPr lang="en-US" altLang="en-US" sz="2400" b="1" u="sng"/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ENACTOR</a:t>
            </a:r>
            <a:r>
              <a:rPr lang="en-US" altLang="en-US" sz="2400" b="1" u="sng"/>
              <a:t>Y</a:t>
            </a:r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4CE52017-8D19-484D-9A2C-EEF15A02B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418013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HOOK/S?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C3C54-7536-4D77-B656-F86455D88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914400"/>
            <a:ext cx="646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E32281-DA94-4D68-B835-362E162D7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524000"/>
            <a:ext cx="658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</a:rPr>
              <a:t>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701C0-A82F-452D-A466-986099A13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265488"/>
            <a:ext cx="46386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D821A0D-B4B8-420E-BE3A-B2D8F3D0D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2767013"/>
            <a:ext cx="71961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(</a:t>
            </a:r>
            <a:r>
              <a:rPr lang="en-US" altLang="en-US" sz="2400" u="sng"/>
              <a:t>ENACTOR</a:t>
            </a:r>
            <a:r>
              <a:rPr lang="en-US" altLang="en-US" sz="2400"/>
              <a:t> CAN ONLY BE SPELLED THIS WAY)</a:t>
            </a:r>
            <a:endParaRPr lang="en-US" altLang="en-US" b="1" i="1">
              <a:solidFill>
                <a:srgbClr val="FF0000"/>
              </a:solidFill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995D6C5-C54B-48D7-A54D-53A685CFE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2392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786A2C2-8B00-4940-A069-7428227E9C83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68580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kern="0" dirty="0">
                <a:solidFill>
                  <a:srgbClr val="C00000"/>
                </a:solidFill>
                <a:latin typeface="Scramble" panose="020B0603050302020204" pitchFamily="34" charset="0"/>
              </a:rPr>
              <a:t>AENORT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F7CE45-520D-4B3E-B090-80B2670B6255}"/>
              </a:ext>
            </a:extLst>
          </p:cNvPr>
          <p:cNvSpPr txBox="1"/>
          <p:nvPr/>
        </p:nvSpPr>
        <p:spPr>
          <a:xfrm>
            <a:off x="304800" y="304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OK to “Enable Content”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797B0-6317-8822-C1F5-C58E1BF29285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make sure you are viewing your </a:t>
            </a:r>
            <a:r>
              <a:rPr lang="en-US" sz="1800" i="1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downloaded</a:t>
            </a:r>
            <a:r>
              <a:rPr lang="en-US" sz="18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3134764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80A0F6D4-1D7B-4E9A-AF73-5E7149F6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68EAF0-B921-4D25-B43A-E89E07D9C1B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4937F23-68D1-4A0F-B170-6641C6B2E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ORNATE</a:t>
            </a:r>
            <a:b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P </a:t>
            </a:r>
            <a:br>
              <a:rPr lang="en-US" altLang="en-US" sz="7200">
                <a:solidFill>
                  <a:srgbClr val="A7631E"/>
                </a:solidFill>
                <a:latin typeface="Scramble" panose="020B0603050302020204" pitchFamily="34" charset="0"/>
              </a:rPr>
            </a:br>
            <a:endParaRPr lang="en-US" altLang="en-US" sz="7200">
              <a:solidFill>
                <a:srgbClr val="A7631E"/>
              </a:solidFill>
              <a:latin typeface="Scramble" panose="020B0603050302020204" pitchFamily="34" charset="0"/>
            </a:endParaRP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586FE72-D0A0-47CA-B4D1-1E3B08301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AENOPRT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76496-E054-4675-90B9-3C7E7F86DC56}"/>
              </a:ext>
            </a:extLst>
          </p:cNvPr>
          <p:cNvSpPr txBox="1"/>
          <p:nvPr/>
        </p:nvSpPr>
        <p:spPr>
          <a:xfrm>
            <a:off x="3162300" y="5837238"/>
            <a:ext cx="3619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THERE ARE THREE!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ACB6CFBF-1B04-4A67-AC4E-BE7D980D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A47334-EE6A-4D34-9DE3-7E778F1D595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0F8330B-E2B2-42D6-96DC-E3AE4F1DD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6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AENOPRT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6AD5788-724E-47AE-A26A-CAA03607B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4864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C00000"/>
                </a:solidFill>
                <a:latin typeface="Scramble" panose="020B0603050302020204" pitchFamily="34" charset="0"/>
              </a:rPr>
              <a:t>OPERANT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C00000"/>
                </a:solidFill>
                <a:latin typeface="Scramble" panose="020B0603050302020204" pitchFamily="34" charset="0"/>
              </a:rPr>
              <a:t>PRONATE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solidFill>
                  <a:srgbClr val="C00000"/>
                </a:solidFill>
                <a:latin typeface="Scramble" panose="020B0603050302020204" pitchFamily="34" charset="0"/>
              </a:rPr>
              <a:t>PROTEAN</a:t>
            </a:r>
          </a:p>
        </p:txBody>
      </p:sp>
      <p:sp>
        <p:nvSpPr>
          <p:cNvPr id="43013" name="Text Box 6">
            <a:extLst>
              <a:ext uri="{FF2B5EF4-FFF2-40B4-BE49-F238E27FC236}">
                <a16:creationId xmlns:a16="http://schemas.microsoft.com/office/drawing/2014/main" id="{408CF41C-10A4-4783-B049-7AC6B0149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057400"/>
            <a:ext cx="342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PRONATE</a:t>
            </a:r>
            <a:r>
              <a:rPr lang="en-US" altLang="en-US" sz="2400"/>
              <a:t>: v. TO TURN THE PALM DOWNWARD OR BACKWARD </a:t>
            </a:r>
          </a:p>
        </p:txBody>
      </p:sp>
      <p:pic>
        <p:nvPicPr>
          <p:cNvPr id="43014" name="Picture 8" descr="pronate_t">
            <a:extLst>
              <a:ext uri="{FF2B5EF4-FFF2-40B4-BE49-F238E27FC236}">
                <a16:creationId xmlns:a16="http://schemas.microsoft.com/office/drawing/2014/main" id="{E338990F-D607-44C2-A9C9-E5AC9E471B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5545138"/>
            <a:ext cx="19812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9">
            <a:extLst>
              <a:ext uri="{FF2B5EF4-FFF2-40B4-BE49-F238E27FC236}">
                <a16:creationId xmlns:a16="http://schemas.microsoft.com/office/drawing/2014/main" id="{FEDF4C74-006D-4B7C-B11F-81A4758EE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553200"/>
            <a:ext cx="304800" cy="304800"/>
          </a:xfrm>
          <a:prstGeom prst="rect">
            <a:avLst/>
          </a:prstGeom>
          <a:solidFill>
            <a:srgbClr val="1A0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43016" name="Text Box 10">
            <a:extLst>
              <a:ext uri="{FF2B5EF4-FFF2-40B4-BE49-F238E27FC236}">
                <a16:creationId xmlns:a16="http://schemas.microsoft.com/office/drawing/2014/main" id="{B97F6683-B3BF-4FE6-9B51-C7A7BB8C6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219200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OPERANT</a:t>
            </a:r>
            <a:r>
              <a:rPr lang="en-US" altLang="en-US" sz="2400"/>
              <a:t>: ONE THAT OPERATES</a:t>
            </a:r>
          </a:p>
        </p:txBody>
      </p:sp>
      <p:sp>
        <p:nvSpPr>
          <p:cNvPr id="43017" name="Text Box 11">
            <a:extLst>
              <a:ext uri="{FF2B5EF4-FFF2-40B4-BE49-F238E27FC236}">
                <a16:creationId xmlns:a16="http://schemas.microsoft.com/office/drawing/2014/main" id="{780094CD-0CBA-4309-8727-5F0A1204C3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304800" y="38862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PROTEAN</a:t>
            </a:r>
            <a:r>
              <a:rPr lang="en-US" altLang="en-US" sz="2400"/>
              <a:t>: A PROTEIN</a:t>
            </a:r>
          </a:p>
        </p:txBody>
      </p:sp>
      <p:pic>
        <p:nvPicPr>
          <p:cNvPr id="43018" name="Picture 13" descr="handSurgery">
            <a:extLst>
              <a:ext uri="{FF2B5EF4-FFF2-40B4-BE49-F238E27FC236}">
                <a16:creationId xmlns:a16="http://schemas.microsoft.com/office/drawing/2014/main" id="{E8E7E1D2-EB4C-448B-A2F8-89EFE4D33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16002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5" descr="protein">
            <a:extLst>
              <a:ext uri="{FF2B5EF4-FFF2-40B4-BE49-F238E27FC236}">
                <a16:creationId xmlns:a16="http://schemas.microsoft.com/office/drawing/2014/main" id="{AAD4B2EE-C7CF-41F0-8F41-7BE8AEC4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75"/>
          <a:stretch>
            <a:fillRect/>
          </a:stretch>
        </p:blipFill>
        <p:spPr bwMode="auto">
          <a:xfrm>
            <a:off x="228600" y="4459288"/>
            <a:ext cx="38100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Rectangle 16">
            <a:extLst>
              <a:ext uri="{FF2B5EF4-FFF2-40B4-BE49-F238E27FC236}">
                <a16:creationId xmlns:a16="http://schemas.microsoft.com/office/drawing/2014/main" id="{018AFB14-0047-46EA-8727-4613D9487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006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43021" name="Text Box 17">
            <a:extLst>
              <a:ext uri="{FF2B5EF4-FFF2-40B4-BE49-F238E27FC236}">
                <a16:creationId xmlns:a16="http://schemas.microsoft.com/office/drawing/2014/main" id="{1871C296-4862-4A64-A645-B0A2599D7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724400"/>
            <a:ext cx="152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latin typeface="Antique Olive Compact" pitchFamily="34" charset="0"/>
              </a:rPr>
              <a:t>PROTEAN?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380506-49F8-4C66-9494-66A8D2E94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75" y="1357313"/>
            <a:ext cx="52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C98F83-4517-4C32-B12E-7FDE9805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75" y="243840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31555E-E15E-459E-AD73-0A65D8DF9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75" y="3149600"/>
            <a:ext cx="52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1F4E25-AD76-45D0-BA8F-82CCA8CBB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60763"/>
            <a:ext cx="2466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PRONATE</a:t>
            </a:r>
            <a:r>
              <a:rPr lang="en-US" altLang="en-US" sz="2400" b="1" u="sng"/>
              <a:t>D</a:t>
            </a:r>
            <a:r>
              <a:rPr lang="en-US" altLang="en-US" sz="2400"/>
              <a:t> PRONATE</a:t>
            </a:r>
            <a:r>
              <a:rPr lang="en-US" altLang="en-US" sz="2400" b="1" u="sng"/>
              <a:t>S</a:t>
            </a:r>
            <a:r>
              <a:rPr lang="en-US" altLang="en-US" sz="2400"/>
              <a:t> PRONATING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2109BB-DD1D-4500-8647-5E660D9A0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75" y="1981200"/>
            <a:ext cx="55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</a:rPr>
              <a:t>D</a:t>
            </a:r>
          </a:p>
        </p:txBody>
      </p:sp>
      <p:pic>
        <p:nvPicPr>
          <p:cNvPr id="43027" name="Picture 18">
            <a:extLst>
              <a:ext uri="{FF2B5EF4-FFF2-40B4-BE49-F238E27FC236}">
                <a16:creationId xmlns:a16="http://schemas.microsoft.com/office/drawing/2014/main" id="{F664CF19-5B0C-42DE-B32B-334153EFB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42545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87C3943-E4FB-4508-96D4-286CF6BF7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958" y="3058180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0"/>
      <p:bldP spid="17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ED0DA57E-5C72-4F1E-B094-063E5C18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F64894-9068-4C90-805C-E56C139585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BD3D43F-361A-4774-B746-D44793AF8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ORNATE</a:t>
            </a:r>
            <a:b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S </a:t>
            </a:r>
            <a:br>
              <a:rPr lang="en-US" altLang="en-US" sz="7200">
                <a:solidFill>
                  <a:srgbClr val="A7631E"/>
                </a:solidFill>
                <a:latin typeface="Scramble" panose="020B0603050302020204" pitchFamily="34" charset="0"/>
              </a:rPr>
            </a:br>
            <a:endParaRPr lang="en-US" altLang="en-US" sz="7200">
              <a:solidFill>
                <a:srgbClr val="A7631E"/>
              </a:solidFill>
              <a:latin typeface="Scramble" panose="020B0603050302020204" pitchFamily="34" charset="0"/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2E1BFF9-7FC2-4DFB-8EAE-1FA23260F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AENORST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1F29B-28C2-440E-A4D5-BAAEF304FC0C}"/>
              </a:ext>
            </a:extLst>
          </p:cNvPr>
          <p:cNvSpPr txBox="1"/>
          <p:nvPr/>
        </p:nvSpPr>
        <p:spPr>
          <a:xfrm>
            <a:off x="3162300" y="5837238"/>
            <a:ext cx="2971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THERE ARE </a:t>
            </a:r>
            <a:r>
              <a:rPr lang="en-US" sz="2400" b="1" dirty="0">
                <a:latin typeface="+mj-lt"/>
              </a:rPr>
              <a:t>FOUR</a:t>
            </a:r>
            <a:r>
              <a:rPr lang="en-US" sz="24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BEFA638-19B9-4832-A20B-9242DA498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13" y="-3333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AENORST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B1254B9-B32C-4A06-ADBE-BB90876A2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715000" cy="3429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rgbClr val="C00000"/>
                </a:solidFill>
                <a:latin typeface="Scramble" panose="020B0603050302020204" pitchFamily="34" charset="0"/>
              </a:rPr>
              <a:t>ATONERS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rgbClr val="C00000"/>
                </a:solidFill>
                <a:latin typeface="Scramble" panose="020B0603050302020204" pitchFamily="34" charset="0"/>
              </a:rPr>
              <a:t>SANTERO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5400">
                <a:solidFill>
                  <a:srgbClr val="C00000"/>
                </a:solidFill>
                <a:latin typeface="Scramble" panose="020B0603050302020204" pitchFamily="34" charset="0"/>
              </a:rPr>
              <a:t>SENATOR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5400">
                <a:solidFill>
                  <a:srgbClr val="C00000"/>
                </a:solidFill>
                <a:latin typeface="Scramble" panose="020B0603050302020204" pitchFamily="34" charset="0"/>
              </a:rPr>
              <a:t>TREASON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DB5091F6-E3FD-477F-BE37-E32A7C6BB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2400"/>
              <a:t>DESPITE THE </a:t>
            </a:r>
            <a:r>
              <a:rPr lang="en-US" altLang="en-US" sz="2400" b="1" i="1" u="sng"/>
              <a:t>ATONERS</a:t>
            </a:r>
            <a:r>
              <a:rPr lang="en-US" altLang="en-US" sz="2400"/>
              <a:t> IN THE GROUP, THE </a:t>
            </a:r>
            <a:r>
              <a:rPr lang="en-US" altLang="en-US" sz="2400" b="1" i="1" u="sng"/>
              <a:t>SENATOR</a:t>
            </a:r>
            <a:r>
              <a:rPr lang="en-US" altLang="en-US" sz="2400" i="1"/>
              <a:t> </a:t>
            </a:r>
            <a:r>
              <a:rPr lang="en-US" altLang="en-US" sz="2400"/>
              <a:t>IN CHARGE</a:t>
            </a:r>
            <a:r>
              <a:rPr lang="en-US" altLang="en-US" sz="2400" i="1"/>
              <a:t> </a:t>
            </a:r>
            <a:r>
              <a:rPr lang="en-US" altLang="en-US" sz="2400"/>
              <a:t>RECOMMENDED THAT THE </a:t>
            </a:r>
            <a:r>
              <a:rPr lang="en-US" altLang="en-US" sz="2400" b="1" i="1" u="sng"/>
              <a:t>SANTERO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BE CHARGED WITH </a:t>
            </a:r>
            <a:r>
              <a:rPr lang="en-US" altLang="en-US" sz="2400" b="1" i="1" u="sng"/>
              <a:t>TREASON</a:t>
            </a:r>
            <a:r>
              <a:rPr lang="en-US" altLang="en-US" sz="2400"/>
              <a:t>.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2EB7DEF4-1DBA-4ADD-8D12-A2ACD5017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590800"/>
            <a:ext cx="2286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SANTERO</a:t>
            </a:r>
            <a:r>
              <a:rPr lang="en-US" altLang="en-US" sz="2400"/>
              <a:t>: A PRIEST OF </a:t>
            </a:r>
            <a:r>
              <a:rPr lang="en-US" altLang="en-US" sz="2400" i="1"/>
              <a:t>SANTERIA</a:t>
            </a:r>
            <a:r>
              <a:rPr lang="en-US" altLang="en-US" sz="2400"/>
              <a:t>, A CARIBBEAN RELIGION</a:t>
            </a:r>
          </a:p>
        </p:txBody>
      </p:sp>
      <p:sp>
        <p:nvSpPr>
          <p:cNvPr id="40967" name="Rectangle 6">
            <a:extLst>
              <a:ext uri="{FF2B5EF4-FFF2-40B4-BE49-F238E27FC236}">
                <a16:creationId xmlns:a16="http://schemas.microsoft.com/office/drawing/2014/main" id="{4C18DB5C-6533-4DDA-AE2C-67CA6687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876800"/>
            <a:ext cx="434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rgbClr val="191C5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ATONES + R  ASTERN + O    TONERS + A TRONAS + E REASON + T    ORATES + N ORNATE + S  {ATONERS +?} </a:t>
            </a:r>
          </a:p>
        </p:txBody>
      </p:sp>
      <p:pic>
        <p:nvPicPr>
          <p:cNvPr id="47111" name="Picture 7" descr="botanicas2706">
            <a:extLst>
              <a:ext uri="{FF2B5EF4-FFF2-40B4-BE49-F238E27FC236}">
                <a16:creationId xmlns:a16="http://schemas.microsoft.com/office/drawing/2014/main" id="{9EDDB0B2-B954-457B-9E74-97D163D3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550" y="152400"/>
            <a:ext cx="1568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AC3F74-619A-47D9-88C3-409429DEC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133600"/>
            <a:ext cx="60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E65838-03DF-421B-B76E-B7AA5BA09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968625"/>
            <a:ext cx="60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F18A8D-0DFE-41D8-BB29-752893443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74123"/>
            <a:ext cx="60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883A8-8273-43E1-9A0F-E605E85CF9B2}"/>
              </a:ext>
            </a:extLst>
          </p:cNvPr>
          <p:cNvSpPr txBox="1"/>
          <p:nvPr/>
        </p:nvSpPr>
        <p:spPr>
          <a:xfrm>
            <a:off x="304800" y="1196975"/>
            <a:ext cx="45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C00000"/>
                </a:solidFill>
                <a:latin typeface="+mn-lt"/>
                <a:ea typeface="+mn-ea"/>
              </a:rPr>
              <a:t>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0793AB-B405-4B61-A707-5B9B76C17CFD}"/>
              </a:ext>
            </a:extLst>
          </p:cNvPr>
          <p:cNvSpPr txBox="1"/>
          <p:nvPr/>
        </p:nvSpPr>
        <p:spPr>
          <a:xfrm>
            <a:off x="6311900" y="6488113"/>
            <a:ext cx="12112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  <a:ea typeface="+mn-ea"/>
              </a:rPr>
              <a:t>HOOK/S?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6756AD-E183-4641-9224-DBB68FD3D01E}"/>
              </a:ext>
            </a:extLst>
          </p:cNvPr>
          <p:cNvSpPr txBox="1"/>
          <p:nvPr/>
        </p:nvSpPr>
        <p:spPr>
          <a:xfrm>
            <a:off x="334963" y="3683000"/>
            <a:ext cx="45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C00000"/>
                </a:solidFill>
                <a:latin typeface="+mn-lt"/>
                <a:ea typeface="+mn-ea"/>
              </a:rPr>
              <a:t>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9BFAE7-AEAC-4C12-9E30-A205B08602C9}"/>
              </a:ext>
            </a:extLst>
          </p:cNvPr>
          <p:cNvSpPr txBox="1"/>
          <p:nvPr/>
        </p:nvSpPr>
        <p:spPr>
          <a:xfrm>
            <a:off x="5562600" y="1244600"/>
            <a:ext cx="45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C00000"/>
                </a:solidFill>
                <a:latin typeface="+mn-lt"/>
                <a:ea typeface="+mn-ea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9D6FE451-12AE-441F-887D-15BAE3D9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08693B-08AC-4060-807E-B0018A738D5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73D9A6A-4BB7-4E00-96BF-441735ADE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ORNATE</a:t>
            </a:r>
            <a:b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N </a:t>
            </a:r>
            <a:br>
              <a:rPr lang="en-US" altLang="en-US" sz="7200">
                <a:solidFill>
                  <a:srgbClr val="A7631E"/>
                </a:solidFill>
                <a:latin typeface="Scramble" panose="020B0603050302020204" pitchFamily="34" charset="0"/>
              </a:rPr>
            </a:br>
            <a:endParaRPr lang="en-US" altLang="en-US" sz="7200">
              <a:solidFill>
                <a:srgbClr val="A7631E"/>
              </a:solidFill>
              <a:latin typeface="Scramble" panose="020B0603050302020204" pitchFamily="34" charset="0"/>
            </a:endParaRP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24427FA-4BCB-41B5-89EA-F44A6B83A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AENNORT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9A518-12F0-4520-88DE-AC57C2E2A65B}"/>
              </a:ext>
            </a:extLst>
          </p:cNvPr>
          <p:cNvSpPr txBox="1"/>
          <p:nvPr/>
        </p:nvSpPr>
        <p:spPr>
          <a:xfrm>
            <a:off x="3629025" y="5778500"/>
            <a:ext cx="2895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4C9B0DBF-21A2-4421-A40E-8EBF77F0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94FA74-257B-4657-AEF6-62368580222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48DBC04-8480-4D40-84E5-7E65D8B06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AENNORT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A739DD8-C217-4D86-AC45-16EDD6B93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7000" y="1022350"/>
            <a:ext cx="75549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 dirty="0">
                <a:solidFill>
                  <a:srgbClr val="C00000"/>
                </a:solidFill>
                <a:latin typeface="Scramble" panose="020B0603050302020204" pitchFamily="34" charset="0"/>
              </a:rPr>
              <a:t>NORTENA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1E00BADB-8ECB-4758-BFC9-0B39A4F1B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347345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HOOK/S?</a:t>
            </a:r>
          </a:p>
        </p:txBody>
      </p:sp>
      <p:sp>
        <p:nvSpPr>
          <p:cNvPr id="143368" name="Text Box 8">
            <a:extLst>
              <a:ext uri="{FF2B5EF4-FFF2-40B4-BE49-F238E27FC236}">
                <a16:creationId xmlns:a16="http://schemas.microsoft.com/office/drawing/2014/main" id="{1B4D7B1D-CF4E-4F2F-847E-F8E58417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4060825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NORTENA</a:t>
            </a:r>
            <a:r>
              <a:rPr lang="en-US" altLang="en-US" b="1" u="sng"/>
              <a:t>S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EA1B328-2BBA-42A2-9897-C5A283B5E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438" y="1154113"/>
            <a:ext cx="1143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C00000"/>
                </a:solidFill>
              </a:rPr>
              <a:t>S</a:t>
            </a:r>
            <a:endParaRPr lang="en-US" altLang="en-US" sz="4400">
              <a:solidFill>
                <a:srgbClr val="C00000"/>
              </a:solidFill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B9B73A4-5B4D-4786-AEEA-637CB61CD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19300"/>
            <a:ext cx="76565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NORTENA</a:t>
            </a:r>
            <a:r>
              <a:rPr lang="en-US" altLang="en-US"/>
              <a:t>: A MUSIC STYLE OF NORTHERN MEXICO AND TEXAS</a:t>
            </a:r>
            <a:endParaRPr lang="en-US" altLang="en-US" sz="1800"/>
          </a:p>
        </p:txBody>
      </p:sp>
      <p:pic>
        <p:nvPicPr>
          <p:cNvPr id="51209" name="Picture 2">
            <a:extLst>
              <a:ext uri="{FF2B5EF4-FFF2-40B4-BE49-F238E27FC236}">
                <a16:creationId xmlns:a16="http://schemas.microsoft.com/office/drawing/2014/main" id="{9740B3D9-68CC-4008-9B3C-1D81EDD4F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3224213"/>
            <a:ext cx="2928937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4153E4-164A-416A-9F02-57A087D56F30}"/>
              </a:ext>
            </a:extLst>
          </p:cNvPr>
          <p:cNvSpPr txBox="1"/>
          <p:nvPr/>
        </p:nvSpPr>
        <p:spPr>
          <a:xfrm>
            <a:off x="722313" y="3756025"/>
            <a:ext cx="2173287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    NORTENAS!           </a:t>
            </a:r>
            <a:r>
              <a:rPr lang="en-US" sz="2400" b="1" dirty="0">
                <a:latin typeface="+mj-lt"/>
              </a:rPr>
              <a:t>[                   ]</a:t>
            </a:r>
            <a:endParaRPr lang="en-US" b="1" dirty="0">
              <a:latin typeface="+mj-lt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D23061A8-6A9D-446E-8211-B481E5BE6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5405438"/>
            <a:ext cx="69389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also </a:t>
            </a:r>
            <a:r>
              <a:rPr lang="en-US" altLang="en-US" b="1" u="sng"/>
              <a:t>NORTENO/S</a:t>
            </a:r>
            <a:r>
              <a:rPr lang="en-US" altLang="en-US"/>
              <a:t>: INHABITANT/S OF NORTHERN MEXICO</a:t>
            </a:r>
            <a:endParaRPr lang="en-US" alt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076387-AF0D-4CFB-AA07-B204FDEC9958}"/>
              </a:ext>
            </a:extLst>
          </p:cNvPr>
          <p:cNvSpPr txBox="1"/>
          <p:nvPr/>
        </p:nvSpPr>
        <p:spPr>
          <a:xfrm>
            <a:off x="971550" y="4100513"/>
            <a:ext cx="21732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RESONANT!</a:t>
            </a:r>
          </a:p>
        </p:txBody>
      </p:sp>
      <p:pic>
        <p:nvPicPr>
          <p:cNvPr id="2" name="nortena!">
            <a:hlinkClick r:id="" action="ppaction://media"/>
            <a:extLst>
              <a:ext uri="{FF2B5EF4-FFF2-40B4-BE49-F238E27FC236}">
                <a16:creationId xmlns:a16="http://schemas.microsoft.com/office/drawing/2014/main" id="{1D879EC5-0A54-483F-9B8E-89FBC1CF4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2669" y="643255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655" grpId="0"/>
      <p:bldP spid="143368" grpId="0"/>
      <p:bldP spid="9" grpId="0"/>
      <p:bldP spid="4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D424EF0C-92D7-4AAC-887D-56CDFA36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07DDD3-1C16-4EBB-91FC-C09EDCBDF13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7C7419E-9256-4BA3-A4E2-39C0B8DBC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905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ORNATE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91C63575-C2E7-4C60-8932-4428CF3EF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2971800"/>
            <a:ext cx="6477000" cy="452596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3600"/>
              <a:t>		 THAT’S IT!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360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3600"/>
              <a:t>	WHAT WAS THAT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3600"/>
              <a:t>MNEMONIC PHRASE?</a:t>
            </a:r>
            <a:endParaRPr lang="en-US" altLang="en-US" sz="4400"/>
          </a:p>
        </p:txBody>
      </p:sp>
      <p:pic>
        <p:nvPicPr>
          <p:cNvPr id="3" name="DA123866.wav">
            <a:hlinkClick r:id="" action="ppaction://media"/>
            <a:extLst>
              <a:ext uri="{FF2B5EF4-FFF2-40B4-BE49-F238E27FC236}">
                <a16:creationId xmlns:a16="http://schemas.microsoft.com/office/drawing/2014/main" id="{2353CD27-683B-4B50-681E-5759112800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24625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christmas-tree-decorated">
            <a:extLst>
              <a:ext uri="{FF2B5EF4-FFF2-40B4-BE49-F238E27FC236}">
                <a16:creationId xmlns:a16="http://schemas.microsoft.com/office/drawing/2014/main" id="{355AB7CC-5C28-4838-BDBA-3651AF70F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0850" y="2143125"/>
            <a:ext cx="20574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Scrooge">
            <a:extLst>
              <a:ext uri="{FF2B5EF4-FFF2-40B4-BE49-F238E27FC236}">
                <a16:creationId xmlns:a16="http://schemas.microsoft.com/office/drawing/2014/main" id="{FFCA5951-950E-4599-9EFF-0A0881C7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771775"/>
            <a:ext cx="41402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3BF32A7B-0B10-47D8-86A4-585762F7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79DC2B-3D5A-4B88-8A90-5CCE85F1B9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B403E87D-8907-451E-8D31-C9AADF5FC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363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ORNATE</a:t>
            </a:r>
          </a:p>
        </p:txBody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2563346B-B75C-4524-B9AC-333C9F7CD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14463"/>
            <a:ext cx="8991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/>
              <a:t>HUMBUG, CHUMPS! BUNG!</a:t>
            </a:r>
            <a:endParaRPr lang="en-US" altLang="en-US" sz="4400"/>
          </a:p>
        </p:txBody>
      </p:sp>
      <p:pic>
        <p:nvPicPr>
          <p:cNvPr id="14343" name="Picture 6" descr="scrooge_color">
            <a:extLst>
              <a:ext uri="{FF2B5EF4-FFF2-40B4-BE49-F238E27FC236}">
                <a16:creationId xmlns:a16="http://schemas.microsoft.com/office/drawing/2014/main" id="{93039911-EF64-4CE8-BB15-EAB7FD88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5170758"/>
            <a:ext cx="838200" cy="39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UMBUG">
            <a:hlinkClick r:id="" action="ppaction://media"/>
            <a:extLst>
              <a:ext uri="{FF2B5EF4-FFF2-40B4-BE49-F238E27FC236}">
                <a16:creationId xmlns:a16="http://schemas.microsoft.com/office/drawing/2014/main" id="{B9CF3CD9-1B17-4DB9-81D7-3494A318F2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89963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F0E152F8-56EE-4E93-9F15-81FE6F3B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A46FB5-C8F8-4C1A-843F-033B9395F3F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2033C32-335F-4D5C-B890-124915438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8" y="825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ORNATE</a:t>
            </a:r>
            <a:endParaRPr lang="en-US" altLang="en-US" sz="6600">
              <a:solidFill>
                <a:srgbClr val="C00000"/>
              </a:solidFill>
              <a:latin typeface="Scramble" panose="020B0603050302020204" pitchFamily="34" charset="0"/>
            </a:endParaRP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04A2A71F-1AC9-4C6F-B054-27DED4E1D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82700"/>
            <a:ext cx="88392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/>
              <a:t>DIFFICULT BINGOS INCLUDED:</a:t>
            </a:r>
            <a:endParaRPr lang="en-US" altLang="en-US"/>
          </a:p>
        </p:txBody>
      </p:sp>
      <p:sp>
        <p:nvSpPr>
          <p:cNvPr id="61445" name="Text Box 4">
            <a:extLst>
              <a:ext uri="{FF2B5EF4-FFF2-40B4-BE49-F238E27FC236}">
                <a16:creationId xmlns:a16="http://schemas.microsoft.com/office/drawing/2014/main" id="{48983E2D-F63F-43B6-8792-EC044113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78025"/>
            <a:ext cx="6629400" cy="4794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amble" panose="020B06030503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ENACTOR  OPERANT REBOANT PROTEAN SANTERO   NORTENA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26746441-BC92-4A8C-BF87-F3746F40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C3BCCB-25FD-47FB-9A97-8176AA1BD5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DA49B65-0B56-4EC3-83DD-2C8C3E1E9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60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C00000"/>
                </a:solidFill>
                <a:latin typeface="Scramble" panose="020B0603050302020204" pitchFamily="34" charset="0"/>
              </a:rPr>
              <a:t>ORNATE ?</a:t>
            </a:r>
            <a:endParaRPr lang="en-US" altLang="en-US" sz="6600" dirty="0">
              <a:solidFill>
                <a:srgbClr val="C00000"/>
              </a:solidFill>
              <a:latin typeface="Scramble" panose="020B0603050302020204" pitchFamily="34" charset="0"/>
            </a:endParaRPr>
          </a:p>
        </p:txBody>
      </p:sp>
      <p:pic>
        <p:nvPicPr>
          <p:cNvPr id="59396" name="Picture 2">
            <a:extLst>
              <a:ext uri="{FF2B5EF4-FFF2-40B4-BE49-F238E27FC236}">
                <a16:creationId xmlns:a16="http://schemas.microsoft.com/office/drawing/2014/main" id="{FD3A373F-E180-4BCC-897F-04E1F9AA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2219325"/>
            <a:ext cx="869791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786A2C2-8B00-4940-A069-7428227E9C83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68580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kern="0" dirty="0">
                <a:solidFill>
                  <a:srgbClr val="C00000"/>
                </a:solidFill>
                <a:latin typeface="Scramble" panose="020B0603050302020204" pitchFamily="34" charset="0"/>
              </a:rPr>
              <a:t>AENORT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F7CE45-520D-4B3E-B090-80B2670B6255}"/>
              </a:ext>
            </a:extLst>
          </p:cNvPr>
          <p:cNvSpPr txBox="1"/>
          <p:nvPr/>
        </p:nvSpPr>
        <p:spPr>
          <a:xfrm>
            <a:off x="304800" y="304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OK to “Enable Content”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5D55B-9498-ADF6-06E5-13A1F9F4FDF8}"/>
              </a:ext>
            </a:extLst>
          </p:cNvPr>
          <p:cNvSpPr txBox="1"/>
          <p:nvPr/>
        </p:nvSpPr>
        <p:spPr>
          <a:xfrm>
            <a:off x="1780220" y="4817593"/>
            <a:ext cx="5553783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        check speaker notes for additional information 	by hitting the escape key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FCA27-2809-FEF6-66A9-2FAD0D0AFD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1919" y="4287818"/>
            <a:ext cx="591966" cy="646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518AD8-A2A3-807A-9DF0-55B4BBF5C7A5}"/>
              </a:ext>
            </a:extLst>
          </p:cNvPr>
          <p:cNvSpPr txBox="1"/>
          <p:nvPr/>
        </p:nvSpPr>
        <p:spPr>
          <a:xfrm>
            <a:off x="950837" y="3454835"/>
            <a:ext cx="727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2FE062-71F3-8447-2BAD-C339637FD4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817140"/>
            <a:ext cx="554554" cy="592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1F2415-D4BA-A2F1-E0D4-95A5455091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783441" y="2716954"/>
            <a:ext cx="640059" cy="737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B38BA2-B798-4F46-3E39-694DB17AED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36" y="2667000"/>
            <a:ext cx="832884" cy="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1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>
            <a:extLst>
              <a:ext uri="{FF2B5EF4-FFF2-40B4-BE49-F238E27FC236}">
                <a16:creationId xmlns:a16="http://schemas.microsoft.com/office/drawing/2014/main" id="{3464E482-B967-44C9-975D-928BC7BD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5A4568-5EA3-429C-BDF0-C4C7AE8E382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0E443C9-16EC-449D-8DAC-05DE21478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77988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solidFill>
                  <a:srgbClr val="C11428"/>
                </a:solidFill>
              </a:rPr>
              <a:t>THE END!</a:t>
            </a:r>
            <a:endParaRPr lang="en-US" alt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9B196-11F3-4519-894E-4BCFA14E7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4" b="91288" l="7308" r="91154">
                        <a14:foregroundMark x1="7692" y1="42803" x2="8077" y2="59091"/>
                        <a14:foregroundMark x1="50000" y1="1894" x2="50000" y2="1894"/>
                        <a14:foregroundMark x1="90769" y1="46591" x2="91538" y2="56061"/>
                        <a14:foregroundMark x1="43846" y1="90909" x2="55000" y2="91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341" y="2830435"/>
            <a:ext cx="3276600" cy="332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4394F-7389-4313-AEAA-278510849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2088">
            <a:off x="5006567" y="3682650"/>
            <a:ext cx="460325" cy="33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hristmas-tree-decorated">
            <a:extLst>
              <a:ext uri="{FF2B5EF4-FFF2-40B4-BE49-F238E27FC236}">
                <a16:creationId xmlns:a16="http://schemas.microsoft.com/office/drawing/2014/main" id="{465B560E-A3A2-41CB-A51E-05A7DC56A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8941" y="2613018"/>
            <a:ext cx="20574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D3730D61-2CEC-4ECC-880D-CF023F09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1AD271-3402-4E9A-8805-1EC753B3934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AC1FD5C-CC6F-4F91-AF03-2947382A1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0163" y="2819400"/>
            <a:ext cx="901065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000" dirty="0"/>
              <a:t>	          OF THE TWO “SIXES”     WHICH IS THE BEST BINGO STEM    	   FOR THIS ALPHAGRAM?</a:t>
            </a:r>
            <a:endParaRPr lang="en-US" altLang="en-US" sz="36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E466553-664E-4BC6-8C13-D83F629F01F4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68580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kern="0" dirty="0">
                <a:solidFill>
                  <a:srgbClr val="C00000"/>
                </a:solidFill>
                <a:latin typeface="Scramble" panose="020B0603050302020204" pitchFamily="34" charset="0"/>
              </a:rPr>
              <a:t>AENORT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777D794E-A082-4FCD-9BEF-B8ECFF03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0C7269-E3BE-4306-B731-5A05FFBE13A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9E75066-9011-4EE1-AF20-F7556EA7D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>
                <a:latin typeface="Scramble" panose="020B0603050302020204" pitchFamily="34" charset="0"/>
              </a:rPr>
              <a:t>AENORT</a:t>
            </a:r>
            <a:endParaRPr lang="en-US" altLang="en-US" sz="6000">
              <a:latin typeface="Scramble" panose="020B0603050302020204" pitchFamily="34" charset="0"/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4671D9B-6DD1-4AEF-B8B2-3DF4ADE88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954088"/>
            <a:ext cx="7162800" cy="13319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ORNATE</a:t>
            </a: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9EA7A7E4-380A-4E40-B303-124C2FAE1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F37E7E21-F6C2-42B2-AF48-B6089692B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32633"/>
            <a:ext cx="6400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ATONER</a:t>
            </a:r>
            <a:r>
              <a:rPr lang="en-US" altLang="en-US" sz="2400" dirty="0"/>
              <a:t> IS ALSO GOOD, BUT COULD BE CONFUSED WITH THE STEM </a:t>
            </a:r>
            <a:r>
              <a:rPr lang="en-US" altLang="en-US" sz="2400" b="1" i="1" u="sng" dirty="0"/>
              <a:t>ATONES</a:t>
            </a:r>
          </a:p>
        </p:txBody>
      </p:sp>
      <p:pic>
        <p:nvPicPr>
          <p:cNvPr id="10247" name="Picture 12" descr="christmas-tree-decorated">
            <a:extLst>
              <a:ext uri="{FF2B5EF4-FFF2-40B4-BE49-F238E27FC236}">
                <a16:creationId xmlns:a16="http://schemas.microsoft.com/office/drawing/2014/main" id="{F98B97EC-16AB-426B-A6CB-BAFE4A350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450" y="2205038"/>
            <a:ext cx="20574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F0D5ECE9-3739-499B-A688-BEC93A8F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DACCF1-2348-43D1-9D05-AA572207255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9E94FBC-4352-4F5F-82C7-BB92AA2E9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ORNATE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7DF2522-0FAD-4A19-A7C3-FEFD8370D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375" y="3048000"/>
            <a:ext cx="8229600" cy="1676400"/>
          </a:xfrm>
        </p:spPr>
        <p:txBody>
          <a:bodyPr/>
          <a:lstStyle/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altLang="en-US" sz="4000" dirty="0"/>
              <a:t>WHAT MNEMONIC PHRASE 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altLang="en-US" sz="4000" dirty="0"/>
              <a:t>CAN WE ASSOCIATE              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altLang="en-US" sz="4000" dirty="0"/>
              <a:t>WITH THIS BINGO STEM?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christmas-tree-decorated">
            <a:extLst>
              <a:ext uri="{FF2B5EF4-FFF2-40B4-BE49-F238E27FC236}">
                <a16:creationId xmlns:a16="http://schemas.microsoft.com/office/drawing/2014/main" id="{355AB7CC-5C28-4838-BDBA-3651AF70F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0850" y="2143125"/>
            <a:ext cx="20574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Scrooge">
            <a:extLst>
              <a:ext uri="{FF2B5EF4-FFF2-40B4-BE49-F238E27FC236}">
                <a16:creationId xmlns:a16="http://schemas.microsoft.com/office/drawing/2014/main" id="{FFCA5951-950E-4599-9EFF-0A0881C7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771775"/>
            <a:ext cx="41402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3BF32A7B-0B10-47D8-86A4-585762F7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79DC2B-3D5A-4B88-8A90-5CCE85F1B9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B403E87D-8907-451E-8D31-C9AADF5FC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363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ORNATE</a:t>
            </a:r>
          </a:p>
        </p:txBody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2563346B-B75C-4524-B9AC-333C9F7CD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14463"/>
            <a:ext cx="8991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/>
              <a:t>HUMBUG, CHUMPS! BUNG!</a:t>
            </a:r>
            <a:endParaRPr lang="en-US" altLang="en-US" sz="4400"/>
          </a:p>
        </p:txBody>
      </p:sp>
      <p:pic>
        <p:nvPicPr>
          <p:cNvPr id="14343" name="Picture 6" descr="scrooge_color">
            <a:extLst>
              <a:ext uri="{FF2B5EF4-FFF2-40B4-BE49-F238E27FC236}">
                <a16:creationId xmlns:a16="http://schemas.microsoft.com/office/drawing/2014/main" id="{93039911-EF64-4CE8-BB15-EAB7FD88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5170758"/>
            <a:ext cx="838200" cy="39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60F265C8-4ABB-4E43-A4F5-6F035A96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924BB9-2720-44E1-AF3B-A5ACCB8B364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BDDDD12-DDEA-4978-BA40-9C1C4B5AA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ORNATE</a:t>
            </a:r>
            <a:b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</a:br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H </a:t>
            </a:r>
            <a:br>
              <a:rPr lang="en-US" altLang="en-US" sz="7200">
                <a:solidFill>
                  <a:srgbClr val="A7631E"/>
                </a:solidFill>
                <a:latin typeface="Scramble" panose="020B0603050302020204" pitchFamily="34" charset="0"/>
              </a:rPr>
            </a:br>
            <a:endParaRPr lang="en-US" altLang="en-US" sz="7200">
              <a:solidFill>
                <a:srgbClr val="A7631E"/>
              </a:solidFill>
              <a:latin typeface="Scramble" panose="020B0603050302020204" pitchFamily="34" charset="0"/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2563860-903E-40D8-A0EE-9531D8DCB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AEHNORT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7B4385-AE52-41A1-93E1-6DB50255AA0C}"/>
              </a:ext>
            </a:extLst>
          </p:cNvPr>
          <p:cNvSpPr txBox="1"/>
          <p:nvPr/>
        </p:nvSpPr>
        <p:spPr>
          <a:xfrm>
            <a:off x="3629025" y="5778500"/>
            <a:ext cx="2895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8D779EC0-ACD4-4E19-B03B-BA5FFD46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7730DC-6A41-46BC-A744-812768F143B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76C6AD0-8965-42E9-9B74-62F47094F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-63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>
                <a:latin typeface="Scramble" panose="020B0603050302020204" pitchFamily="34" charset="0"/>
              </a:rPr>
              <a:t>AEHNORT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6E03830-E768-4246-9A36-F9188E6A4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849313"/>
            <a:ext cx="72390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solidFill>
                  <a:srgbClr val="C00000"/>
                </a:solidFill>
                <a:latin typeface="Scramble" panose="020B0603050302020204" pitchFamily="34" charset="0"/>
              </a:rPr>
              <a:t>ANOTHER</a:t>
            </a:r>
          </a:p>
        </p:txBody>
      </p:sp>
      <p:pic>
        <p:nvPicPr>
          <p:cNvPr id="8" name="Picture 9" descr="Christmas%20Tree%202004%20Small">
            <a:extLst>
              <a:ext uri="{FF2B5EF4-FFF2-40B4-BE49-F238E27FC236}">
                <a16:creationId xmlns:a16="http://schemas.microsoft.com/office/drawing/2014/main" id="{1F978DAF-CCF3-4495-8EB9-524641F73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082925"/>
            <a:ext cx="20574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B590CA-8447-4130-88B2-208E2B869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351588"/>
            <a:ext cx="5611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NOTHER</a:t>
            </a:r>
            <a:r>
              <a:rPr lang="en-US" altLang="en-US" sz="2400" b="1"/>
              <a:t>: </a:t>
            </a:r>
            <a:r>
              <a:rPr lang="en-US" altLang="en-US" sz="2400"/>
              <a:t>adj. DIFFERENT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F96C5-B329-4AB8-8133-C4E27F49D7EE}"/>
              </a:ext>
            </a:extLst>
          </p:cNvPr>
          <p:cNvSpPr txBox="1"/>
          <p:nvPr/>
        </p:nvSpPr>
        <p:spPr>
          <a:xfrm>
            <a:off x="914400" y="838200"/>
            <a:ext cx="457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ea typeface="+mn-ea"/>
              </a:rPr>
              <a:t>_</a:t>
            </a:r>
          </a:p>
        </p:txBody>
      </p:sp>
      <p:pic>
        <p:nvPicPr>
          <p:cNvPr id="18440" name="Picture 12" descr="christmas-tree-decorated">
            <a:extLst>
              <a:ext uri="{FF2B5EF4-FFF2-40B4-BE49-F238E27FC236}">
                <a16:creationId xmlns:a16="http://schemas.microsoft.com/office/drawing/2014/main" id="{2CE9EDC5-A881-4A87-89B2-EF51A504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654300"/>
            <a:ext cx="205740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4">
            <a:extLst>
              <a:ext uri="{FF2B5EF4-FFF2-40B4-BE49-F238E27FC236}">
                <a16:creationId xmlns:a16="http://schemas.microsoft.com/office/drawing/2014/main" id="{D0009460-31D4-4D21-B94B-EC7BE3BB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2157413"/>
            <a:ext cx="769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ANOTHER</a:t>
            </a:r>
            <a:r>
              <a:rPr lang="en-US" altLang="en-US" sz="2400"/>
              <a:t>: adj. ONE MORE</a:t>
            </a: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Macintosh PowerPoint</Application>
  <PresentationFormat>On-screen Show (4:3)</PresentationFormat>
  <Paragraphs>247</Paragraphs>
  <Slides>31</Slides>
  <Notes>31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MS PGothic</vt:lpstr>
      <vt:lpstr>Scramble</vt:lpstr>
      <vt:lpstr>Brush Script MT</vt:lpstr>
      <vt:lpstr>Wingdings</vt:lpstr>
      <vt:lpstr>Times</vt:lpstr>
      <vt:lpstr>Roboto</vt:lpstr>
      <vt:lpstr>Antique Olive Compact</vt:lpstr>
      <vt:lpstr>MS PGothic</vt:lpstr>
      <vt:lpstr>Default Design</vt:lpstr>
      <vt:lpstr>PowerPoint Presentation</vt:lpstr>
      <vt:lpstr>PowerPoint Presentation</vt:lpstr>
      <vt:lpstr>PowerPoint Presentation</vt:lpstr>
      <vt:lpstr>PowerPoint Presentation</vt:lpstr>
      <vt:lpstr>AENORT</vt:lpstr>
      <vt:lpstr>ORNATE</vt:lpstr>
      <vt:lpstr>ORNATE</vt:lpstr>
      <vt:lpstr>ORNATE H  </vt:lpstr>
      <vt:lpstr>AEHNORT</vt:lpstr>
      <vt:lpstr>ORNATE U  </vt:lpstr>
      <vt:lpstr>PowerPoint Presentation</vt:lpstr>
      <vt:lpstr>ORNATE M  </vt:lpstr>
      <vt:lpstr>AEMNORT</vt:lpstr>
      <vt:lpstr>ORNATE B  </vt:lpstr>
      <vt:lpstr>ABENORT</vt:lpstr>
      <vt:lpstr>ORNATE G  </vt:lpstr>
      <vt:lpstr>AEGNORT</vt:lpstr>
      <vt:lpstr>ORNATE C  </vt:lpstr>
      <vt:lpstr>ACENORT</vt:lpstr>
      <vt:lpstr>ORNATE P  </vt:lpstr>
      <vt:lpstr>AENOPRT</vt:lpstr>
      <vt:lpstr>ORNATE S  </vt:lpstr>
      <vt:lpstr>AENORST</vt:lpstr>
      <vt:lpstr>ORNATE N  </vt:lpstr>
      <vt:lpstr>AENNORT</vt:lpstr>
      <vt:lpstr>ORNATE</vt:lpstr>
      <vt:lpstr>ORNATE</vt:lpstr>
      <vt:lpstr>ORNATE</vt:lpstr>
      <vt:lpstr>ORNATE ?</vt:lpstr>
      <vt:lpstr>PowerPoint Presentation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2024-09-09T02:22:20Z</dcterms:created>
  <dcterms:modified xsi:type="dcterms:W3CDTF">2024-09-15T13:09:10Z</dcterms:modified>
</cp:coreProperties>
</file>