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412" r:id="rId3"/>
    <p:sldId id="413" r:id="rId4"/>
    <p:sldId id="257" r:id="rId5"/>
    <p:sldId id="407" r:id="rId6"/>
    <p:sldId id="408" r:id="rId7"/>
    <p:sldId id="409" r:id="rId8"/>
    <p:sldId id="259" r:id="rId9"/>
    <p:sldId id="400" r:id="rId10"/>
    <p:sldId id="392" r:id="rId11"/>
    <p:sldId id="394" r:id="rId12"/>
    <p:sldId id="381" r:id="rId13"/>
    <p:sldId id="397" r:id="rId14"/>
    <p:sldId id="390" r:id="rId15"/>
    <p:sldId id="396" r:id="rId16"/>
    <p:sldId id="355" r:id="rId17"/>
    <p:sldId id="393" r:id="rId18"/>
    <p:sldId id="386" r:id="rId19"/>
    <p:sldId id="374" r:id="rId20"/>
    <p:sldId id="385" r:id="rId21"/>
    <p:sldId id="375" r:id="rId22"/>
    <p:sldId id="402" r:id="rId23"/>
    <p:sldId id="391" r:id="rId24"/>
    <p:sldId id="395" r:id="rId25"/>
    <p:sldId id="261" r:id="rId26"/>
    <p:sldId id="362" r:id="rId27"/>
    <p:sldId id="387" r:id="rId28"/>
    <p:sldId id="373" r:id="rId29"/>
    <p:sldId id="384" r:id="rId30"/>
    <p:sldId id="376" r:id="rId31"/>
    <p:sldId id="382" r:id="rId32"/>
    <p:sldId id="378" r:id="rId33"/>
    <p:sldId id="383" r:id="rId34"/>
    <p:sldId id="377" r:id="rId35"/>
    <p:sldId id="339" r:id="rId36"/>
    <p:sldId id="380" r:id="rId37"/>
    <p:sldId id="299" r:id="rId38"/>
    <p:sldId id="300" r:id="rId39"/>
    <p:sldId id="410" r:id="rId40"/>
    <p:sldId id="411" r:id="rId41"/>
    <p:sldId id="401" r:id="rId42"/>
    <p:sldId id="404" r:id="rId43"/>
    <p:sldId id="418" r:id="rId44"/>
    <p:sldId id="302" r:id="rId45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7"/>
    </p:embeddedFont>
    <p:embeddedFont>
      <p:font typeface="Scramble" panose="020B0603050302020204" pitchFamily="34" charset="0"/>
      <p:regular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83227"/>
    <a:srgbClr val="DCDEC4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102" autoAdjust="0"/>
  </p:normalViewPr>
  <p:slideViewPr>
    <p:cSldViewPr>
      <p:cViewPr varScale="1">
        <p:scale>
          <a:sx n="108" d="100"/>
          <a:sy n="108" d="100"/>
        </p:scale>
        <p:origin x="23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DEF0C3C-FA8E-4489-AB81-386A6FACE3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3D73800-4CB3-43A4-97EF-03003C4EBD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B5FFA1-40A5-4374-9861-24D00D7E4D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D8FB729-A2E9-4E81-AE86-258EFC7102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A510B898-851F-4604-92F8-39CE13BDB6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963FB6A-FC27-47A4-8049-C0BA1F9F8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8EFB57-E349-4596-8386-5C7B0BB65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9307ADE-DF2D-4482-812D-3010A8465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725C5-BD38-4289-85BA-A9DB53E36BE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ED03D32-C14B-4DE3-9863-B94DB92D1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F163A7B-9D68-4AA3-91A4-DA325DE1B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53B9B8B-66CC-4FD2-A302-214E25B40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ED7CB-6671-4A14-A7D5-CFCC9A13A5EF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7A5DEAC-1F6D-4AC6-9A50-A5ACE65AA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589C110-ED43-4D15-9151-852759E90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8B1A16B-57D3-41D6-BF7F-5B548176D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DC07D-2EA8-4F75-A9DD-D1761B23947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FD9BAA2-6C7D-4FB1-9FA7-37E4E6B09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02B88EB-2A6F-4A82-BF64-06C1C40B4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5D8396D-AF06-41C0-986F-34A64D49D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C17B7-3FE3-4962-9699-D0E2ADCEA77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B64F85A-B132-4D86-9AD0-4611BBC4C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E363C77-4416-4A22-AD86-9077FE115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28F32CF-E1B2-4B17-83C2-3C1DAF762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183715-D222-4237-AC8E-34DB6D8A3E4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1DAAA7E-3E66-4958-B707-C584222F3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A9E9D48-DE55-4651-9A6A-2607C99AE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SALTIE</a:t>
            </a:r>
            <a:r>
              <a:rPr lang="en-US" altLang="en-US" dirty="0">
                <a:latin typeface="Arial" panose="020B0604020202020204" pitchFamily="34" charset="0"/>
              </a:rPr>
              <a:t>: “FIZZ BLOCKS DRIVING SHIP”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/>
              <a:t>SALLET</a:t>
            </a:r>
            <a:r>
              <a:rPr lang="en-US" dirty="0"/>
              <a:t>: “BIG MYTHIC DIMWIT IS SPRY”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84630D0-8CAE-4D35-940E-FE6BC6CB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ACCF3E-901F-4457-A020-6E2D16679AE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FFBAD07-110E-4E70-8950-CC966EC5B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0F43065-5CFA-469D-B7DC-9F0898503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23B3751-72E3-4819-829B-8E82F1B7A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77B2E7-B4EE-47A2-AFE1-16EC302D075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DAC4919-FE72-4976-BBB3-56F38EB5E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6298F3F-74E1-4B63-8F99-573C016F9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743B901-3548-4FCC-A1F5-3A69F0E29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C26BA-A0E3-4EE0-860C-5D3913F2F58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2AF09CB-B485-4B01-8A38-8298ABD23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72084AD-252F-4F59-8B1B-2AC0518FC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59C7233-3DC8-44D1-9337-00E263521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95CC64-C257-492D-9F8F-7D25E413FAC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2AEE880-F485-4B73-991F-90943311B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B50A3A1-AB09-4DFF-9D09-0E512C4FA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C4A282B-90B4-490D-9B14-2CC433473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1EEB0-0EA7-4295-A490-374DC32112F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66C104F-3B05-4B09-B554-B80F472C1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7485128-24FE-4126-B536-6D5C72E9D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15848E2-99F8-44F9-9E82-52CF56423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0C318C-5624-41BD-8527-9DC43746E4F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DDDF760-13D2-4B36-B95C-EA3D9BB90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E761258-4C20-4C0B-9116-7FE9FAF32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9307ADE-DF2D-4482-812D-3010A8465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725C5-BD38-4289-85BA-A9DB53E36BE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ED03D32-C14B-4DE3-9863-B94DB92D1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F163A7B-9D68-4AA3-91A4-DA325DE1B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439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3F32ED0-5CA3-4862-8E17-9E53AA635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2A643-701E-4EAD-8775-56FD34C40EF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8C0C0E5-8770-4B60-92D2-C78EF84D0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C230088-CC55-4901-9FEF-ACD293416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08CDB64-EF83-4991-AFD7-68FF6400A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051BA7-46F9-4999-820C-A633E08D32A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1F7E36E-BD5F-42E6-92EE-9A61B07B5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F01B393-BF6D-4902-B3FD-8B1E74A17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EFB57-E349-4596-8386-5C7B0BB656C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46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24CFB49-71D3-4D00-AF0A-4FE5B4840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8A4776-9CF4-4E08-B624-D6C09CFBF23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D8864EA-3053-4FE0-A485-A30F2E0A5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87CD89E-E810-4385-84BF-98AF746D6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6E858C0-EF13-4DDA-B56D-65DA31ABC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8F0CAC-6285-4D0A-86F4-6BE6BBFBFB3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BFEA21B-37E5-4745-A026-A73478EB1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BA20B4B-4EC5-4A3C-BE8A-DFAAC8FC9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51BE6F9-1AE4-4D49-A85D-5F4A74869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2805D-8DEC-4F70-8CF3-BDCBF8C83BC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53F4CE9-3652-47E9-A68D-67C2A9A66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9D6BE7-5E8A-4C07-BC64-FFB33E937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B2879FB-9672-4A53-9FC5-E01328C00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B22AA-A081-43E9-809A-F43488E67AE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68B798F-2B42-4354-9A5C-D3FB91AF1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D331407-B12C-4490-8F11-4EB8778E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CASTLE</a:t>
            </a:r>
            <a:r>
              <a:rPr lang="en-US" altLang="en-US" dirty="0">
                <a:latin typeface="Arial" panose="020B0604020202020204" pitchFamily="34" charset="0"/>
              </a:rPr>
              <a:t>: “HUMAN PLAYS BESIDE ROOK”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/>
              <a:t>SALLET</a:t>
            </a:r>
            <a:r>
              <a:rPr lang="en-US" dirty="0"/>
              <a:t>: “BIG MYTHIC DIMWIT IS SPRY”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BB16AF3-37FA-4F8D-BD76-74A219FFD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8DD10-B276-49BE-90C9-4581737601E4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21ADF56-2F36-447F-8BED-C3DCC45E7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999A6AB-5F31-4CE8-B888-EA29B5292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DF7DFC6-4779-4D9C-841B-40C088420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6FC33C-6F8B-478C-AB24-30E280A3DE9D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2EDE0A1-5E12-47C9-8243-FCDA8211F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A15DAE-E5BF-4108-85C9-3900333F0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SALTED</a:t>
            </a:r>
            <a:r>
              <a:rPr lang="en-US" altLang="en-US" dirty="0">
                <a:latin typeface="Arial" panose="020B0604020202020204" pitchFamily="34" charset="0"/>
              </a:rPr>
              <a:t>: “SPRINKLED SODIUM CHLORIDE ON THE COB”         </a:t>
            </a:r>
          </a:p>
          <a:p>
            <a:r>
              <a:rPr lang="en-US" b="1" u="none" dirty="0"/>
              <a:t>SALLET</a:t>
            </a:r>
            <a:r>
              <a:rPr lang="en-US" dirty="0"/>
              <a:t>: “BIG MYTHIC DIMWIT IS SPRY”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3A62FD0-A781-42CA-9504-2356EFC49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B45C04-411A-40FF-A0BB-1317DFEB28F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40ABC87-88A6-42E9-AF65-ED922C7FB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584CB1D-E9BC-486D-B82C-8B6DA3F55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9307ADE-DF2D-4482-812D-3010A8465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725C5-BD38-4289-85BA-A9DB53E36BE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ED03D32-C14B-4DE3-9863-B94DB92D1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F163A7B-9D68-4AA3-91A4-DA325DE1B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534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F7BADF5-EDB4-4AF0-8E54-C50A16C1B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15C5C7-5FDB-4466-B304-E4647417B3B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71E13C7-0ACC-4271-B18F-E90065F53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B9B02F6-9E58-4C8C-83FE-4953F7EEC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ADE638C-D18B-4542-AEE5-16D27065E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43E1D-3CC1-43C6-8EF2-8CB900D4C0C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14AC46D-DB72-40E0-9CA5-5427E3E53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7942BB3-9913-4683-B677-9E37E6745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5C5E40F-CD13-43BC-B22F-AAF61C606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C4CF21-142F-4848-88C5-D9C2EE61E97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B13E270-BE96-464B-92E9-C85BEF8E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9090D05-11FD-4144-9492-553441809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STEALS</a:t>
            </a:r>
            <a:r>
              <a:rPr lang="en-US" altLang="en-US" dirty="0">
                <a:latin typeface="Arial" panose="020B0604020202020204" pitchFamily="34" charset="0"/>
              </a:rPr>
              <a:t>: “DARE ABUSIVE EX-THIEF TO COMPLY”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/>
              <a:t>SALLET</a:t>
            </a:r>
            <a:r>
              <a:rPr lang="en-US" dirty="0"/>
              <a:t>: “BIG MYTHIC DIMWIT IS SPRY”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9F6DEA9-88FF-4770-9DE1-2EDAD309D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1C062C-46EC-4E39-8903-12C8C3888C7A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B9E63CC-D18B-4A18-BC16-ADD7BA876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8EEBE75-EF00-4F8B-A791-638532C08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AADDFD9-CEC7-48F2-9581-51EADE7E9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BF74B-FFC7-4BD2-B52A-24ADFDCD9BB1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CD524C9-FE4D-4F35-85DF-06FC117FF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916A17B-D785-43F3-93F9-7A7C2E49C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PALETTE/S: board on which an artist mixes colors 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PALLETTE/S: piece of armor protecting the armpit  		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Shift +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F5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return to full screen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PALET/S: small bract, a leaflike plant part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28C26BB-46C9-473F-A7FB-012D49ACD2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307A2A-5E7B-4934-A88E-79055643597E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19916FE-6304-4F23-995E-2CA18442B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B05191-42A7-4ECA-93AA-D8E67E347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FD62F25-67BB-4D49-BA96-BA3DF9BD3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2E64C-2A2C-407A-A6F5-3FE3EAA81107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2D2447-3D9B-46B8-9028-4B2E40AAB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06ABFDB-1740-4BD6-8EFB-95A5C8371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You can “stall” but you cannot be “one who stalls.”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Shift +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F5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return to full screen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SALTER</a:t>
            </a:r>
            <a:r>
              <a:rPr lang="en-US" altLang="en-US" dirty="0">
                <a:latin typeface="Arial" panose="020B0604020202020204" pitchFamily="34" charset="0"/>
              </a:rPr>
              <a:t>: “FIVE </a:t>
            </a:r>
            <a:r>
              <a:rPr lang="en-US" altLang="en-US" b="0" u="none" dirty="0">
                <a:latin typeface="Arial" panose="020B0604020202020204" pitchFamily="34" charset="0"/>
              </a:rPr>
              <a:t>ICKY LUNCHES DO BUMP UP WEIGHT”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/>
              <a:t>SALLET</a:t>
            </a:r>
            <a:r>
              <a:rPr lang="en-US" dirty="0"/>
              <a:t>: “BIG MYTHIC DIMWIT IS SPRY”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F4F9828-FEC1-4B18-800D-3E0510A16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D546FC-4247-4170-A50F-861DC00855B7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6F93143-9AA5-43FF-B169-8E12E0C94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F9B1E0D-4737-4DA8-B348-603F02CBD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883242A-67B9-4940-90EF-C53EDAE18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52456C-557F-4D35-92A9-E09DD867974C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08102F2-97FB-434E-BC97-F1972E638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B45C455-E157-4105-A483-5D1EB0E34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SALLET</a:t>
            </a:r>
            <a:r>
              <a:rPr lang="en-US" dirty="0"/>
              <a:t>: “BIG MYTHIC DIMWIT IS SPRY”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EFB57-E349-4596-8386-5C7B0BB656C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1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0BC135A-2054-4F85-87F1-7E2B60309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443BD4-CBD1-439F-8BAD-8741438FC2C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4D8D119-2E54-4B27-98B2-05DCBBDF2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C5FEAE-60FB-4266-B2B9-8DEF6DAEB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EFB57-E349-4596-8386-5C7B0BB656C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94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6D07FCF7-4304-44BE-B890-03914AA91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8FEC0C-5A62-4DE8-8EA8-35B31E94370D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161774B-D711-4EEB-848A-3D7DF59D4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F86C57A-F86E-41E9-B737-235E4A90C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EFB57-E349-4596-8386-5C7B0BB656CB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4294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DC576A9-58CF-4BBA-B296-DFFC2B4A9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070D5B-0B0D-4836-8BBE-DB3B7DF3E250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C5959C6-9342-4939-A291-BFB8E47B0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F71E24B-937F-4E6D-9507-F2DA38372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79C736A-3C0B-4482-AA2A-6017503EE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07702-0B27-4D0C-979C-FD76CF6F21A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1C97E30-3DD5-4690-A5A4-3D401EE99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4C90076-CAFC-4F7D-BB2A-1DBEDF252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07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SALLET</a:t>
            </a:r>
            <a:r>
              <a:rPr lang="en-US" dirty="0"/>
              <a:t>: “BIG MYTHIC DIMWIT IS SPRY”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EFB57-E349-4596-8386-5C7B0BB656C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EFB57-E349-4596-8386-5C7B0BB656C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35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79C736A-3C0B-4482-AA2A-6017503EE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07702-0B27-4D0C-979C-FD76CF6F21A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1C97E30-3DD5-4690-A5A4-3D401EE99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4C90076-CAFC-4F7D-BB2A-1DBEDF252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CFF87AD-BC1C-4557-863C-0940F659D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74F270-2F63-4485-9526-50AC904878AE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F111391-C8E0-4C20-91F5-298570BAB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EC35814-1C33-49D9-BC31-FFBB1D808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STELLA</a:t>
            </a:r>
            <a:r>
              <a:rPr lang="en-US" altLang="en-US" dirty="0">
                <a:latin typeface="Arial" panose="020B0604020202020204" pitchFamily="34" charset="0"/>
              </a:rPr>
              <a:t>: “CRISP, DIRTY WIT IS MY BIRTHRIGHT”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E809B-0139-4034-8465-AFC17C4B1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E61362-E025-40BC-98FD-BE4486147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39F73-FFE8-4607-998C-788EB405E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20C3-CD65-49CC-96A1-755F11594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4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47310F-8175-441D-B2A6-70FC786E7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BBE4B-C798-48A5-BE32-6EA35B20C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D4DA6-2CBF-4FB7-9951-1FAC2375D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862B-3085-418A-82AF-F8D39FC0C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50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8AB57A-42AB-444E-A299-B9DC3C918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8630BB-DB88-4527-AE02-3568CF128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0BE054-4655-44A1-8F63-F88B1114C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39A7-9A96-46A4-9625-149CB4B8F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96059-7553-40CD-AFF6-E93008D56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CA616-D39C-4881-A50D-D918A0097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7BD16-9DE0-4E7C-AC27-6AE1BD790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4435-712B-43F0-B601-A498D3AF3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2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893AF0-2901-44F0-BFBB-A48652E38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9634A3-FE01-467F-9F83-57CE22901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30ED00-1740-4BE1-B5CA-83BF62E3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A2EA-0F3F-4940-9A73-03E589E53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1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839D3-2ABB-4DDF-A015-E18BA1280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C87EB-59E0-40DE-A2EC-BD9071910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2420C-9B06-414C-B9F0-B4E2DC05B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6434-90BC-485B-9D93-72111AE87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D69FD8-5A85-4223-BDC7-75E236BC7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DDAFDE-539E-4E84-B541-B9AB32EFB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8F47AA-A33C-45C2-8445-C44CD8E92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1487-53E7-4B70-BF8A-F044F13F4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5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442CC7-3631-4E50-BFF3-1FB813EB8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CD2CB7-C0EE-4B08-B6CB-044D79F14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9C918E-0ACA-4025-B658-C928684CE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8D89-A03D-4E61-AB12-906B24B2B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99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594084-C281-4495-A79A-61BD3D465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4D1698-237F-4F63-A718-BB2600768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7C911-8050-4135-BD89-EE0235D49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C036-9BF6-4435-97E2-4FABC3B0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9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60F82-B787-433C-9550-E3C2B97FB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97301-4141-43D1-8DDB-E55C16409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59FCF-F238-467A-8D51-C3C088DD9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2753-CD99-4FA4-A3AD-24D6448A5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8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39FF8-D986-4539-8C39-FF59704CF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DDC36-F283-43E9-8DF2-F1CF764FE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58D1B6-5D24-4C48-98BE-F9B208211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0BE8-92CA-4720-87B3-CA9A17B7F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4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DEC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8919B1-FD29-4424-9BCF-A336B7BA0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0A71BF-5E61-4A7B-9295-6DC05C986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C4ABCF-A030-4F4A-B713-EA3CE82FEC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F6A9A-9FEB-440B-8AB3-6C7F87A45C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BEDE5B-CE93-4417-B63F-CF7C28E85C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E076C6-A64A-4B41-82C6-5E811B1B7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06DDB1-0FA6-413C-B6AF-7821701DE2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3186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AELLST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D0D17-D480-6838-B2DA-BF5FCAAE8A04}"/>
              </a:ext>
            </a:extLst>
          </p:cNvPr>
          <p:cNvSpPr txBox="1"/>
          <p:nvPr/>
        </p:nvSpPr>
        <p:spPr>
          <a:xfrm>
            <a:off x="1828800" y="3408947"/>
            <a:ext cx="632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There are no new words              </a:t>
            </a:r>
          </a:p>
          <a:p>
            <a:pPr>
              <a:defRPr/>
            </a:pPr>
            <a:r>
              <a:rPr lang="en-US" sz="24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from NWL23 or WOW24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063E21C6-DCF1-42F0-9550-D7DB709D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66A5A1-9D47-4507-B16D-E6300E711A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EAC5889-C4DB-4E02-9BA2-40D39071F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r>
              <a:rPr lang="en-US" altLang="en-US" sz="7200" dirty="0">
                <a:latin typeface="Scramble" panose="020B0603050302020204" pitchFamily="34" charset="0"/>
              </a:rPr>
              <a:t>B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FE4D15F-CA43-4036-A781-0CEC4230E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ABELLST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3BDC6-6D6D-44F2-9B60-64C363A5070E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4D974E0E-2DBE-480A-AEC9-632C0CEC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E15E9-7536-4ACB-BB9F-16968ABE82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F7820D0-D5E8-479E-A253-139941BB8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ABELLST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20C7A80-1CD6-4E1A-AACC-0C70EB218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BALLETS</a:t>
            </a: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1AAC36E8-1C1D-4832-901B-EFE5FD37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62188"/>
            <a:ext cx="609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BALLETS</a:t>
            </a:r>
            <a:r>
              <a:rPr lang="en-US" altLang="en-US"/>
              <a:t>: pl. of </a:t>
            </a:r>
            <a:r>
              <a:rPr lang="en-US" altLang="en-US" u="sng"/>
              <a:t>BALLET</a:t>
            </a:r>
            <a:r>
              <a:rPr lang="en-US" altLang="en-US"/>
              <a:t>,  TYPE OF CLASSICAL DANCE</a:t>
            </a:r>
          </a:p>
        </p:txBody>
      </p:sp>
      <p:sp>
        <p:nvSpPr>
          <p:cNvPr id="55304" name="Rectangle 11">
            <a:extLst>
              <a:ext uri="{FF2B5EF4-FFF2-40B4-BE49-F238E27FC236}">
                <a16:creationId xmlns:a16="http://schemas.microsoft.com/office/drawing/2014/main" id="{AF59640B-695A-4101-838A-684C5B6B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05200"/>
            <a:ext cx="7010400" cy="2895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2B72B-3A2C-4600-BA3E-1AB509D0D43F}"/>
              </a:ext>
            </a:extLst>
          </p:cNvPr>
          <p:cNvSpPr txBox="1"/>
          <p:nvPr/>
        </p:nvSpPr>
        <p:spPr>
          <a:xfrm>
            <a:off x="7924800" y="11824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070D7-94E4-68F8-3A4E-5A75116369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659188"/>
            <a:ext cx="1828800" cy="2586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DDE94-6C1E-3D72-2BAF-491C10AB5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08" y="3607516"/>
            <a:ext cx="3619500" cy="2690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34047F-E211-2664-35EE-ADA9F562C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275" y1="10448" x2="42203" y2="11940"/>
                        <a14:foregroundMark x1="61915" y1="33892" x2="62072" y2="34750"/>
                        <a14:foregroundMark x1="47458" y1="13445" x2="47730" y2="13681"/>
                        <a14:foregroundMark x1="47578" y1="5970" x2="51678" y2="8982"/>
                        <a14:foregroundMark x1="47458" y1="5882" x2="47578" y2="5970"/>
                        <a14:foregroundMark x1="4478" y1="10448" x2="4478" y2="11940"/>
                        <a14:foregroundMark x1="38806" y1="23881" x2="28358" y2="28358"/>
                        <a14:foregroundMark x1="70149" y1="32836" x2="70149" y2="34987"/>
                        <a14:foregroundMark x1="68657" y1="68657" x2="61194" y2="53731"/>
                        <a14:backgroundMark x1="5970" y1="19403" x2="5970" y2="94030"/>
                        <a14:backgroundMark x1="5970" y1="94030" x2="5970" y2="97015"/>
                        <a14:backgroundMark x1="87811" y1="82090" x2="94030" y2="89552"/>
                        <a14:backgroundMark x1="94030" y1="89552" x2="97015" y2="97015"/>
                        <a14:backgroundMark x1="98507" y1="1493" x2="88060" y2="19403"/>
                        <a14:backgroundMark x1="88060" y1="19403" x2="84960" y2="32836"/>
                        <a14:backgroundMark x1="56716" y1="2985" x2="79104" y2="11940"/>
                        <a14:backgroundMark x1="79104" y1="11940" x2="85075" y2="11940"/>
                        <a14:backgroundMark x1="1493" y1="7463" x2="1493" y2="7463"/>
                        <a14:backgroundMark x1="16418" y1="14925" x2="16418" y2="14925"/>
                        <a14:backgroundMark x1="2985" y1="8955" x2="2985" y2="8955"/>
                        <a14:backgroundMark x1="1493" y1="16418" x2="1493" y2="23881"/>
                        <a14:backgroundMark x1="4478" y1="11940" x2="4478" y2="16418"/>
                        <a14:backgroundMark x1="5970" y1="4478" x2="5970" y2="10448"/>
                        <a14:backgroundMark x1="32836" y1="97015" x2="35821" y2="97015"/>
                        <a14:backgroundMark x1="98507" y1="35821" x2="97015" y2="86567"/>
                        <a14:backgroundMark x1="58209" y1="98507" x2="58209" y2="98507"/>
                        <a14:backgroundMark x1="20896" y1="0" x2="20896" y2="0"/>
                        <a14:backgroundMark x1="25373" y1="1493" x2="25373" y2="1493"/>
                        <a14:backgroundMark x1="26866" y1="0" x2="26866" y2="0"/>
                        <a14:backgroundMark x1="31343" y1="0" x2="31343" y2="0"/>
                        <a14:backgroundMark x1="34328" y1="1493" x2="34328" y2="1493"/>
                        <a14:backgroundMark x1="35821" y1="1493" x2="35821" y2="1493"/>
                        <a14:backgroundMark x1="40299" y1="0" x2="40299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4269150"/>
            <a:ext cx="654550" cy="65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A5DFF67-BFB6-434B-A192-5E052443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0061E-0A13-4958-98CD-CFAF4E2121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72E1433-1ACB-49AD-8B5A-92AEF8AAC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I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7789F4B-26A4-4CB6-A332-E45E5298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AEILLST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B5063-CCAC-49E5-8B56-E6D82F4F7299}"/>
              </a:ext>
            </a:extLst>
          </p:cNvPr>
          <p:cNvSpPr txBox="1"/>
          <p:nvPr/>
        </p:nvSpPr>
        <p:spPr>
          <a:xfrm>
            <a:off x="3505200" y="57251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136D08D-1FEF-47D0-AFAC-33978E7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73C27E-E6AD-43E9-87AC-9AC64ACB76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FCED9BF-4CFD-4F0B-A5CF-6C7E61BB5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solidFill>
                  <a:srgbClr val="339966"/>
                </a:solidFill>
                <a:latin typeface="Scramble" panose="020B0603050302020204" pitchFamily="34" charset="0"/>
              </a:rPr>
              <a:t>AEILLST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7B35975-E7CE-40B1-B920-64477C95D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70866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TAILLES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TALLIES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60B1ACA9-44D5-44B8-8BA0-9A195A3AD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624263"/>
            <a:ext cx="28194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 OLD FRENCH TAX COLLECTOR HAS MANY </a:t>
            </a:r>
            <a:r>
              <a:rPr lang="en-US" altLang="en-US" sz="2400" b="1" i="1" u="sng"/>
              <a:t>TAILLES</a:t>
            </a:r>
            <a:r>
              <a:rPr lang="en-US" altLang="en-US" sz="2400"/>
              <a:t> THAT HE </a:t>
            </a:r>
            <a:r>
              <a:rPr lang="en-US" altLang="en-US" sz="2400" b="1" i="1" u="sng"/>
              <a:t>TALLIES</a:t>
            </a:r>
            <a:r>
              <a:rPr lang="en-US" altLang="en-US" sz="2400"/>
              <a:t>.</a:t>
            </a:r>
            <a:endParaRPr lang="en-US" altLang="en-US"/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5C037D56-D339-4B35-9DED-3A716FB0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86000"/>
            <a:ext cx="274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TAILLES</a:t>
            </a:r>
            <a:r>
              <a:rPr lang="en-US" altLang="en-US" sz="2400"/>
              <a:t>: pl. of </a:t>
            </a:r>
            <a:r>
              <a:rPr lang="en-US" altLang="en-US" sz="2400" u="sng"/>
              <a:t>TAILLE</a:t>
            </a:r>
            <a:r>
              <a:rPr lang="en-US" altLang="en-US" sz="2400"/>
              <a:t>, AN OLD FRENCH TAX</a:t>
            </a: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2124396B-93A2-48FD-A030-363A9B4E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66800"/>
            <a:ext cx="320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TALLIES</a:t>
            </a:r>
            <a:r>
              <a:rPr lang="en-US" altLang="en-US" sz="2400"/>
              <a:t>: COUNTS (TALLY, TALLIED, TALLYING)</a:t>
            </a:r>
          </a:p>
        </p:txBody>
      </p:sp>
      <p:pic>
        <p:nvPicPr>
          <p:cNvPr id="21512" name="Picture 7" descr="tax_coll">
            <a:extLst>
              <a:ext uri="{FF2B5EF4-FFF2-40B4-BE49-F238E27FC236}">
                <a16:creationId xmlns:a16="http://schemas.microsoft.com/office/drawing/2014/main" id="{D78EB0B0-6A3D-447B-9DF2-42AAB7DF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5814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8">
            <a:extLst>
              <a:ext uri="{FF2B5EF4-FFF2-40B4-BE49-F238E27FC236}">
                <a16:creationId xmlns:a16="http://schemas.microsoft.com/office/drawing/2014/main" id="{D668BB84-4DD3-4454-9298-A64A676A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4970463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HOOK/S?</a:t>
            </a:r>
          </a:p>
        </p:txBody>
      </p:sp>
      <p:sp>
        <p:nvSpPr>
          <p:cNvPr id="200713" name="Text Box 9">
            <a:extLst>
              <a:ext uri="{FF2B5EF4-FFF2-40B4-BE49-F238E27FC236}">
                <a16:creationId xmlns:a16="http://schemas.microsoft.com/office/drawing/2014/main" id="{CB59BB06-47DA-4EE0-B320-C02D0DD1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TAILLE TOOK AN S FOR TAILLES, THEN </a:t>
            </a:r>
            <a:r>
              <a:rPr lang="en-US" altLang="en-US" sz="2000" u="sng">
                <a:latin typeface="Tahoma" panose="020B0604030504040204" pitchFamily="34" charset="0"/>
              </a:rPr>
              <a:t>TAILLES</a:t>
            </a:r>
            <a:r>
              <a:rPr lang="en-US" altLang="en-US" sz="2000">
                <a:latin typeface="Tahoma" panose="020B0604030504040204" pitchFamily="34" charset="0"/>
              </a:rPr>
              <a:t> TAKES AN </a:t>
            </a:r>
            <a:r>
              <a:rPr lang="en-US" altLang="en-US" sz="2400" b="1">
                <a:latin typeface="Tahoma" panose="020B0604030504040204" pitchFamily="34" charset="0"/>
              </a:rPr>
              <a:t>S</a:t>
            </a:r>
            <a:r>
              <a:rPr lang="en-US" altLang="en-US" sz="2000">
                <a:latin typeface="Tahoma" panose="020B0604030504040204" pitchFamily="34" charset="0"/>
              </a:rPr>
              <a:t> FOR </a:t>
            </a:r>
            <a:r>
              <a:rPr lang="en-US" altLang="en-US" sz="2000" b="1" u="sng">
                <a:latin typeface="Tahoma" panose="020B0604030504040204" pitchFamily="34" charset="0"/>
              </a:rPr>
              <a:t>TAILLESS</a:t>
            </a:r>
            <a:r>
              <a:rPr lang="en-US" altLang="en-US" sz="2000">
                <a:latin typeface="Tahoma" panose="020B0604030504040204" pitchFamily="34" charset="0"/>
              </a:rPr>
              <a:t>!!</a:t>
            </a:r>
          </a:p>
        </p:txBody>
      </p:sp>
      <p:sp>
        <p:nvSpPr>
          <p:cNvPr id="11275" name="Text Box 10">
            <a:extLst>
              <a:ext uri="{FF2B5EF4-FFF2-40B4-BE49-F238E27FC236}">
                <a16:creationId xmlns:a16="http://schemas.microsoft.com/office/drawing/2014/main" id="{6A6D37C7-98D8-4C7C-B802-2A2D122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SALTIE + L        SALLET +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A42DA-65BB-49DF-B2CD-FFFFA0C89378}"/>
              </a:ext>
            </a:extLst>
          </p:cNvPr>
          <p:cNvSpPr txBox="1"/>
          <p:nvPr/>
        </p:nvSpPr>
        <p:spPr>
          <a:xfrm>
            <a:off x="5715000" y="1143000"/>
            <a:ext cx="76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5ED99-FF31-460B-8953-1D91B93A587A}"/>
              </a:ext>
            </a:extLst>
          </p:cNvPr>
          <p:cNvSpPr txBox="1"/>
          <p:nvPr/>
        </p:nvSpPr>
        <p:spPr>
          <a:xfrm>
            <a:off x="0" y="2170112"/>
            <a:ext cx="76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E8D0F-6E1C-483B-8424-AD09DFEA2E2C}"/>
              </a:ext>
            </a:extLst>
          </p:cNvPr>
          <p:cNvSpPr txBox="1"/>
          <p:nvPr/>
        </p:nvSpPr>
        <p:spPr>
          <a:xfrm>
            <a:off x="5943600" y="1219200"/>
            <a:ext cx="129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6B5D496-20C3-4D9F-B2A0-39C24B47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4" y="173038"/>
            <a:ext cx="39312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8DD385C2-3913-48B4-A345-34259589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E3623C-17C3-4148-A785-18FF6D5973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F431752-B065-48D3-BFF2-9AD9F75C6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 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G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2D7E898-F52A-4625-94C7-E9ED8E230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AEGLLST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64CDC-CFCA-4AD3-A370-2404E5AD0EA8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880D1161-CDE6-4171-9859-FB38ED5E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D59E0-9940-435C-AEB2-576DDEBC22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1981998-1D14-46A9-80AA-DD41C6BB5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AEGLLST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7C39A15-3ADB-4FA5-BF88-1AA814E72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GALLETS</a:t>
            </a:r>
          </a:p>
        </p:txBody>
      </p:sp>
      <p:sp>
        <p:nvSpPr>
          <p:cNvPr id="63493" name="Text Box 4">
            <a:extLst>
              <a:ext uri="{FF2B5EF4-FFF2-40B4-BE49-F238E27FC236}">
                <a16:creationId xmlns:a16="http://schemas.microsoft.com/office/drawing/2014/main" id="{2641EBBE-0270-41B8-A59B-75DAF061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55044"/>
            <a:ext cx="838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GALLETS</a:t>
            </a:r>
            <a:r>
              <a:rPr lang="en-US" altLang="en-US" dirty="0"/>
              <a:t>: v.  FILLS IN MORTAR JOINTS WITH STONE CHIPS (GALLET, GALLETED, GALLETING)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31E0A-08C5-4A83-A22B-95E065B61858}"/>
              </a:ext>
            </a:extLst>
          </p:cNvPr>
          <p:cNvSpPr txBox="1"/>
          <p:nvPr/>
        </p:nvSpPr>
        <p:spPr>
          <a:xfrm>
            <a:off x="7924800" y="1244025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63496" name="Text Box 4">
            <a:extLst>
              <a:ext uri="{FF2B5EF4-FFF2-40B4-BE49-F238E27FC236}">
                <a16:creationId xmlns:a16="http://schemas.microsoft.com/office/drawing/2014/main" id="{0990C0D9-A5DF-4D23-AC3F-BB74CCA2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364288"/>
            <a:ext cx="90820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GALETTE/S</a:t>
            </a:r>
            <a:r>
              <a:rPr lang="en-US" altLang="en-US" sz="2800" dirty="0"/>
              <a:t>: A FLAT ROUND CAKE, PASTRY</a:t>
            </a:r>
            <a:endParaRPr lang="en-US" altLang="en-US" sz="2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752D9-1959-4396-8D73-C993F54298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426435"/>
            <a:ext cx="3837762" cy="2878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65081-EF5B-45F1-900C-E298BE3C7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5376131"/>
            <a:ext cx="1059811" cy="99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34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1EF6BB35-8DF1-4191-921A-D26C4464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42F14-19AD-499C-9F5D-AFE7A92618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F33F142-082F-4CCE-BE06-308F02D4A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 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M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089CE10-3482-48C0-8555-334B5700C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AELLMST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B649A-B652-4DA6-935B-52D651808D2C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8A8DC0CC-81EE-415B-B6CA-A6411D1D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16580-867C-4EF7-B152-B452441B17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17DE58C-8346-4316-AE29-F9689406F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AELLMST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880645E-8CBA-4776-8DC6-DB9BBDC40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12838"/>
            <a:ext cx="73152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MALLETS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3FA80CE9-3E8C-48F2-8024-B9FCEF77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MALLETS</a:t>
            </a:r>
            <a:r>
              <a:rPr lang="en-US" altLang="en-US" sz="2800"/>
              <a:t>: pl. of </a:t>
            </a:r>
            <a:r>
              <a:rPr lang="en-US" altLang="en-US" sz="2800" u="sng"/>
              <a:t>MALLET</a:t>
            </a:r>
            <a:r>
              <a:rPr lang="en-US" altLang="en-US" sz="2800"/>
              <a:t>, A TYPE OF HAMMER</a:t>
            </a:r>
          </a:p>
        </p:txBody>
      </p:sp>
      <p:pic>
        <p:nvPicPr>
          <p:cNvPr id="51206" name="Picture 6" descr="mallets">
            <a:extLst>
              <a:ext uri="{FF2B5EF4-FFF2-40B4-BE49-F238E27FC236}">
                <a16:creationId xmlns:a16="http://schemas.microsoft.com/office/drawing/2014/main" id="{3351149F-8520-40F7-AD98-F3BF0D56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876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81B24-2937-478E-863F-B70453DB4E66}"/>
              </a:ext>
            </a:extLst>
          </p:cNvPr>
          <p:cNvSpPr txBox="1"/>
          <p:nvPr/>
        </p:nvSpPr>
        <p:spPr>
          <a:xfrm>
            <a:off x="7924800" y="12586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70FEBA61-FF53-45E5-A887-5B57C64B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81617-968C-470A-96CD-BAAC7E50C9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6EADD86-DF19-4CB8-86D9-3FA7C7F19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Y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45E437E-F344-466A-8C91-9F95CFD0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41442-3BB0-496C-91C5-1113A0FA1513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3B6E4A6E-2CB0-4CDB-84F6-2BE7EACA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26E27B-62A7-4E75-8A60-760312A62E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15008D9-BD68-4A73-9DA2-A3CBC81A2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AELLSTY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D9B6AC9-2450-4959-A152-A4B88483F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STALELY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22EB543A-8E2F-4995-B0A2-775D251ED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     </a:t>
            </a:r>
            <a:r>
              <a:rPr lang="en-US" altLang="en-US" sz="2800" b="1" u="sng"/>
              <a:t>STALELY</a:t>
            </a:r>
            <a:r>
              <a:rPr lang="en-US" altLang="en-US" sz="2800"/>
              <a:t>: adv. RELATING TO SOMETHING  	NOT FRESH (STALE, STALER, STALEST)</a:t>
            </a:r>
          </a:p>
        </p:txBody>
      </p:sp>
      <p:pic>
        <p:nvPicPr>
          <p:cNvPr id="43014" name="Picture 6" descr="hellodelicopy">
            <a:extLst>
              <a:ext uri="{FF2B5EF4-FFF2-40B4-BE49-F238E27FC236}">
                <a16:creationId xmlns:a16="http://schemas.microsoft.com/office/drawing/2014/main" id="{D2E99CD7-AC54-4E18-A8EC-7E68DA06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301942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11968B37-9717-4AB0-A5AF-89DE4D18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287963"/>
            <a:ext cx="16002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59E1C49E-C9CA-4DCC-AD94-65F1612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4244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SAY TELL!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06DDB1-0FA6-413C-B6AF-7821701DE2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3186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AELLST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D945D-F0DB-EF2B-356A-67B1ED142591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make sure you are viewing your </a:t>
            </a:r>
            <a:r>
              <a:rPr lang="en-US" sz="1800" i="1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225541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3D61FEBD-4950-423D-9DF6-AFE533DB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CE12C1-1FE5-4257-84BE-AFB253C515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423F2F1-1E0D-4924-A129-1A5BB3229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B1A2627-97A2-4DA2-BCCC-CF2216B16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AELLSTT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B98EF-BAAD-44B5-8A08-9E3E45AA48E1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D9BC9CFA-D177-4AEC-ACD4-2554F92B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DD9CE-47F7-4238-AE70-DD2838E700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18E08DD-1CA7-4251-8274-7EC15AD56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0" y="-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AELLSTT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3F6B922-BE10-4F20-8D5C-63E837076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0" y="228600"/>
            <a:ext cx="1828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 </a:t>
            </a:r>
            <a:r>
              <a:rPr lang="en-US" altLang="en-US" sz="6600" dirty="0">
                <a:latin typeface="Scramble" panose="020B0603050302020204" pitchFamily="34" charset="0"/>
              </a:rPr>
              <a:t>TALLEST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02E82AB0-6624-4873-BFE1-3648FF13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066800"/>
            <a:ext cx="2209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TALLEST</a:t>
            </a:r>
            <a:r>
              <a:rPr lang="en-US" altLang="en-US" dirty="0"/>
              <a:t>: THE MOST TALL, HAVING THE MOST HEIGHT (TALL, TALLER)</a:t>
            </a:r>
          </a:p>
        </p:txBody>
      </p:sp>
      <p:pic>
        <p:nvPicPr>
          <p:cNvPr id="37894" name="Picture 6" descr="pt-GarminYao04">
            <a:extLst>
              <a:ext uri="{FF2B5EF4-FFF2-40B4-BE49-F238E27FC236}">
                <a16:creationId xmlns:a16="http://schemas.microsoft.com/office/drawing/2014/main" id="{79B9FBCE-A3B9-4187-AD68-57B7F615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6861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>
            <a:extLst>
              <a:ext uri="{FF2B5EF4-FFF2-40B4-BE49-F238E27FC236}">
                <a16:creationId xmlns:a16="http://schemas.microsoft.com/office/drawing/2014/main" id="{80335E48-35B5-4CF7-9596-FFD9071B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DC58AA-8F7F-4B41-ADF1-A527B35B7F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256E7320-2E15-4923-8A54-51B7BFEB6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7313"/>
            <a:ext cx="88265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D279E48D-C3DB-45BF-A49A-B17402E5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5792E-6EDD-49BD-B728-677E211C58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0DD23AA-2BC0-463C-899E-2FBA32C0F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H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1879541-18D8-47E4-88B0-A836B5E06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AEHLLST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62191-9F5D-4808-A7E4-AD2423DF88CA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876A8E43-882D-4ADF-912A-B71ABBAC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0A3AF2-0F80-4C46-AE96-1083D73AF5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3854173-2B4A-4101-A8FE-19D21FC5E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AEHLLST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0DC49A9-D6BD-4C9A-A43C-BB78BC568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LETHALS</a:t>
            </a:r>
          </a:p>
        </p:txBody>
      </p:sp>
      <p:sp>
        <p:nvSpPr>
          <p:cNvPr id="59397" name="Text Box 4">
            <a:extLst>
              <a:ext uri="{FF2B5EF4-FFF2-40B4-BE49-F238E27FC236}">
                <a16:creationId xmlns:a16="http://schemas.microsoft.com/office/drawing/2014/main" id="{5B27DA82-5982-4BA8-A0AA-3A036450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LETHALS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LETHAL</a:t>
            </a:r>
            <a:r>
              <a:rPr lang="en-US" altLang="en-US" sz="2800" dirty="0"/>
              <a:t>, A DEATH-CAUSING GENETIC DEFECT (adv. LETHALLY)</a:t>
            </a:r>
          </a:p>
        </p:txBody>
      </p:sp>
      <p:pic>
        <p:nvPicPr>
          <p:cNvPr id="59398" name="Picture 6" descr="1999-08-28">
            <a:extLst>
              <a:ext uri="{FF2B5EF4-FFF2-40B4-BE49-F238E27FC236}">
                <a16:creationId xmlns:a16="http://schemas.microsoft.com/office/drawing/2014/main" id="{15BDA5C2-AA41-4349-AF2B-47C46254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9"/>
          <a:stretch>
            <a:fillRect/>
          </a:stretch>
        </p:blipFill>
        <p:spPr bwMode="auto">
          <a:xfrm>
            <a:off x="2971800" y="3352800"/>
            <a:ext cx="2884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Line 7">
            <a:extLst>
              <a:ext uri="{FF2B5EF4-FFF2-40B4-BE49-F238E27FC236}">
                <a16:creationId xmlns:a16="http://schemas.microsoft.com/office/drawing/2014/main" id="{619F2B28-71B3-4F90-9076-729EB80C7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6629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22C29-4613-4148-9363-C30363FEAABB}"/>
              </a:ext>
            </a:extLst>
          </p:cNvPr>
          <p:cNvSpPr txBox="1"/>
          <p:nvPr/>
        </p:nvSpPr>
        <p:spPr>
          <a:xfrm>
            <a:off x="7848600" y="9538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FD8EBEB-13EB-4ABF-B29E-61F69739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1DA92-E3FB-47CB-9933-56BC3D3519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36440F4-7A50-4456-88D4-0634D9A1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D099FBE-D0F3-4E27-A689-94A7C349F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ACELLST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ECBCD-DE76-438B-933F-665961C0B079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AE2798B4-330E-4130-8FF0-3F7DE279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CCA90-FCD2-4251-A18F-4E33F1176F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014D29B-E233-44FD-A01D-A5A54E9F2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ACELLST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BA6CAE9-432F-41BB-A205-E993FFF6C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CALLETS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6CE54340-9F8C-4F2E-BE61-11BB7810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146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CALLETS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CALLET</a:t>
            </a:r>
            <a:r>
              <a:rPr lang="en-US" altLang="en-US" sz="2800" dirty="0"/>
              <a:t>, A PROSTITUTE</a:t>
            </a:r>
          </a:p>
        </p:txBody>
      </p:sp>
      <p:pic>
        <p:nvPicPr>
          <p:cNvPr id="13318" name="Picture 8" descr="prostitutes">
            <a:extLst>
              <a:ext uri="{FF2B5EF4-FFF2-40B4-BE49-F238E27FC236}">
                <a16:creationId xmlns:a16="http://schemas.microsoft.com/office/drawing/2014/main" id="{DE03C05D-1467-44BC-9536-C0AAF536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444875"/>
            <a:ext cx="3810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A73AD-9C45-47ED-97CB-398D33B3AC49}"/>
              </a:ext>
            </a:extLst>
          </p:cNvPr>
          <p:cNvSpPr txBox="1"/>
          <p:nvPr/>
        </p:nvSpPr>
        <p:spPr>
          <a:xfrm>
            <a:off x="2438400" y="6172200"/>
            <a:ext cx="640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CASTLE + L    SALLET +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EC5D6-EA10-4EEF-B9A4-5EAEE29B10C6}"/>
              </a:ext>
            </a:extLst>
          </p:cNvPr>
          <p:cNvSpPr txBox="1"/>
          <p:nvPr/>
        </p:nvSpPr>
        <p:spPr>
          <a:xfrm>
            <a:off x="8001000" y="12586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BE9F4A38-675D-4BDD-B897-58577C3A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9132C7-E6BA-47A3-887E-58CCB92162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430546E-1E21-4174-A0D8-6E18D054F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D5AB4C9-0D81-4361-B044-82152A313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ADELLST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9B4D3-62FD-406A-AD2F-9325F67779BA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65753C92-6819-4B15-BC9C-747F8CA9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3E22F-0A1C-4E52-A6E3-038950E515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A7B2B9C-9DFE-401B-90FA-265B99CB6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ADELLST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E9D645E-7566-4FD4-A1E9-F72AE4414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STALLED</a:t>
            </a:r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01B16814-6A13-4193-89FF-8E7E67EF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838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STALLED</a:t>
            </a:r>
            <a:r>
              <a:rPr lang="en-US" altLang="en-US"/>
              <a:t>: STOPPED THE PROGRESS OF 	(STALL, STALLS, STALLING)</a:t>
            </a:r>
          </a:p>
        </p:txBody>
      </p:sp>
      <p:pic>
        <p:nvPicPr>
          <p:cNvPr id="47110" name="Picture 6" descr="stalled">
            <a:extLst>
              <a:ext uri="{FF2B5EF4-FFF2-40B4-BE49-F238E27FC236}">
                <a16:creationId xmlns:a16="http://schemas.microsoft.com/office/drawing/2014/main" id="{ADA460AE-B433-4108-8A88-8D9731D0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29479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06CA9F-E74F-4964-8B95-309731886EC3}"/>
              </a:ext>
            </a:extLst>
          </p:cNvPr>
          <p:cNvSpPr txBox="1"/>
          <p:nvPr/>
        </p:nvSpPr>
        <p:spPr>
          <a:xfrm>
            <a:off x="6400800" y="5067300"/>
            <a:ext cx="2667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SALTED + L  SALLET + 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0CF36923-E3B2-4157-A603-1B7F44A1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2D0C6F-8320-488F-A9BD-0951B066262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40F5B2A-0E7F-490D-BEB7-1E82F8DBF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 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W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F261808-DBAC-4714-876D-C5A576F97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C4C1F-CA5A-45C9-8F1E-EFE1FD85A7C1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06DDB1-0FA6-413C-B6AF-7821701DE2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3186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AELLST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97846-DE95-65CF-FAC2-CD735785EFAD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5E687-73C3-1441-4034-10219E645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ADE82B-9A70-9D39-FBBD-890D04DE722C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DFE16-C4B4-3976-1B0E-B66617EA4C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8F112-4668-AD77-BC57-38ED027D75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CDACF-70E3-8E9E-E715-46EC283EE7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3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1C645BA3-A37F-4030-B21A-727B10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2BA3D-09AF-4659-A8D8-04853F2271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2753035-B28B-42AA-ADC6-823A243F6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AELLSTW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F9416C4-BCCA-4E39-9AA3-85E82AD35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WALLETS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BA180C54-CF4F-4124-933C-091E51A3B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0138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WALLETS</a:t>
            </a:r>
            <a:r>
              <a:rPr lang="en-US" altLang="en-US"/>
              <a:t>: pl. of </a:t>
            </a:r>
            <a:r>
              <a:rPr lang="en-US" altLang="en-US" u="sng"/>
              <a:t>WALLET</a:t>
            </a:r>
            <a:r>
              <a:rPr lang="en-US" altLang="en-US"/>
              <a:t>, A FLAT FOLDING CASE</a:t>
            </a:r>
          </a:p>
        </p:txBody>
      </p:sp>
      <p:pic>
        <p:nvPicPr>
          <p:cNvPr id="33798" name="Picture 6" descr="fishskin-wallets">
            <a:extLst>
              <a:ext uri="{FF2B5EF4-FFF2-40B4-BE49-F238E27FC236}">
                <a16:creationId xmlns:a16="http://schemas.microsoft.com/office/drawing/2014/main" id="{B21E9313-8673-4521-B659-B5E2598B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436938"/>
            <a:ext cx="38100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AEAE8-3F9D-481A-93FE-B6DDD5180830}"/>
              </a:ext>
            </a:extLst>
          </p:cNvPr>
          <p:cNvSpPr txBox="1"/>
          <p:nvPr/>
        </p:nvSpPr>
        <p:spPr>
          <a:xfrm>
            <a:off x="7924800" y="1320225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0118F818-E62A-4A98-83EC-0720D277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7983F-09ED-438D-85C2-C09974289B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FA5ABD5-12FD-4174-8A93-1AFF63E95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A8D9644-82BD-48E7-A862-CE6935491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337B5-93DD-4FC5-934B-F4DDB40EBEA6}"/>
              </a:ext>
            </a:extLst>
          </p:cNvPr>
          <p:cNvSpPr txBox="1"/>
          <p:nvPr/>
        </p:nvSpPr>
        <p:spPr>
          <a:xfrm>
            <a:off x="3505200" y="57251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9F24F0F-9E7B-4F4B-9B08-16CA6EDE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B53E8-ED0B-455C-8E05-C887759BD7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914A407-3185-4DDF-B7CC-AEB3F1312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AELLSST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9B16DC1-E2E4-4190-B55B-9A7386B3A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808038"/>
            <a:ext cx="72390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SALLETS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STELLAS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AAC4B2F0-CDB0-4D1E-BFB2-34C3F189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4" y="3521074"/>
            <a:ext cx="869235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STELLAS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STELLA</a:t>
            </a:r>
            <a:r>
              <a:rPr lang="en-US" altLang="en-US" sz="2800" dirty="0"/>
              <a:t>, A FORMER U.S.A. COIN</a:t>
            </a:r>
          </a:p>
        </p:txBody>
      </p:sp>
      <p:pic>
        <p:nvPicPr>
          <p:cNvPr id="25606" name="Picture 8" descr="post05bs">
            <a:extLst>
              <a:ext uri="{FF2B5EF4-FFF2-40B4-BE49-F238E27FC236}">
                <a16:creationId xmlns:a16="http://schemas.microsoft.com/office/drawing/2014/main" id="{68919B69-EA9D-4CFB-8CCB-0D684EED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066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post05as">
            <a:extLst>
              <a:ext uri="{FF2B5EF4-FFF2-40B4-BE49-F238E27FC236}">
                <a16:creationId xmlns:a16="http://schemas.microsoft.com/office/drawing/2014/main" id="{8CAE2506-F167-4544-9AE8-BA5D73A2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1066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2">
            <a:extLst>
              <a:ext uri="{FF2B5EF4-FFF2-40B4-BE49-F238E27FC236}">
                <a16:creationId xmlns:a16="http://schemas.microsoft.com/office/drawing/2014/main" id="{FB3CBBD4-46FC-4E9A-A4C9-5111EB7B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895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25609" name="Picture 14" descr="ItSalletTQF">
            <a:extLst>
              <a:ext uri="{FF2B5EF4-FFF2-40B4-BE49-F238E27FC236}">
                <a16:creationId xmlns:a16="http://schemas.microsoft.com/office/drawing/2014/main" id="{A4629F7B-2937-45E2-BD93-27DF1248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1665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sallet2">
            <a:extLst>
              <a:ext uri="{FF2B5EF4-FFF2-40B4-BE49-F238E27FC236}">
                <a16:creationId xmlns:a16="http://schemas.microsoft.com/office/drawing/2014/main" id="{5E04AAE6-F54C-45B1-9BB4-BDBBFA2A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1663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7">
            <a:extLst>
              <a:ext uri="{FF2B5EF4-FFF2-40B4-BE49-F238E27FC236}">
                <a16:creationId xmlns:a16="http://schemas.microsoft.com/office/drawing/2014/main" id="{DFB46E2E-B318-40F8-9366-D31ACB14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114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5612" name="Text Box 18">
            <a:extLst>
              <a:ext uri="{FF2B5EF4-FFF2-40B4-BE49-F238E27FC236}">
                <a16:creationId xmlns:a16="http://schemas.microsoft.com/office/drawing/2014/main" id="{52BAC4BC-CD2C-4B2C-BBE3-90483738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38" y="1853029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SALLETS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SALLET</a:t>
            </a:r>
            <a:r>
              <a:rPr lang="en-US" altLang="en-US" sz="2800" dirty="0"/>
              <a:t>, A MEDIEVAL HELMET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5B969-15CF-4723-89C3-B6AF7BAC6971}"/>
              </a:ext>
            </a:extLst>
          </p:cNvPr>
          <p:cNvSpPr txBox="1"/>
          <p:nvPr/>
        </p:nvSpPr>
        <p:spPr>
          <a:xfrm>
            <a:off x="381000" y="58674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STEALS + L    SALLET+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65C33-4D93-40FB-9B37-F0A8818070F4}"/>
              </a:ext>
            </a:extLst>
          </p:cNvPr>
          <p:cNvSpPr txBox="1"/>
          <p:nvPr/>
        </p:nvSpPr>
        <p:spPr>
          <a:xfrm>
            <a:off x="7848600" y="885607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48336-C2B2-4969-9FAA-73C34F9AE252}"/>
              </a:ext>
            </a:extLst>
          </p:cNvPr>
          <p:cNvSpPr txBox="1"/>
          <p:nvPr/>
        </p:nvSpPr>
        <p:spPr>
          <a:xfrm>
            <a:off x="7848600" y="24778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D375FD48-9867-40C1-9CE8-ABD9230D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D6C0E-6740-49AF-BAB1-0D0382F113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CC9A770-D6AA-4291-80BE-9ADD88EF8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ABBF6CA-0529-41D5-86E9-3954453B2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AELLPST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0EC9A-6CDE-46CB-865C-799DF28D58CC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53653FEC-2E3A-4561-903B-91DE6A8B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8CB372-EE37-42BA-B557-77B6CFFD5A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4CBEF5A-F1D3-4555-83D0-CF9920923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AELLPST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09C497-8FA4-4229-859F-56EDC0B5C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PALLETS</a:t>
            </a: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3F17A414-8F34-4201-AE56-D703BAE0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981200"/>
            <a:ext cx="8610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	</a:t>
            </a:r>
            <a:r>
              <a:rPr lang="en-US" altLang="en-US" b="1" u="sng"/>
              <a:t>PALLETS</a:t>
            </a:r>
            <a:r>
              <a:rPr lang="en-US" altLang="en-US"/>
              <a:t>: v. PLACES ON PLATFORMS 	        FOR STORAGE OR MOVING    	  	  (PALLET, PALLETED, PALLETING)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C8A31-E8B2-4689-B96F-33C7AF1427BE}"/>
              </a:ext>
            </a:extLst>
          </p:cNvPr>
          <p:cNvSpPr txBox="1"/>
          <p:nvPr/>
        </p:nvSpPr>
        <p:spPr>
          <a:xfrm>
            <a:off x="7924800" y="939225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DEA7A-C9D9-47DD-B9F7-4BCF5F122F0C}"/>
              </a:ext>
            </a:extLst>
          </p:cNvPr>
          <p:cNvSpPr txBox="1"/>
          <p:nvPr/>
        </p:nvSpPr>
        <p:spPr>
          <a:xfrm>
            <a:off x="6896100" y="3819525"/>
            <a:ext cx="1905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 double “T” option for PALLE</a:t>
            </a:r>
            <a:r>
              <a:rPr lang="en-US" u="sng" dirty="0">
                <a:latin typeface="+mj-lt"/>
              </a:rPr>
              <a:t>T</a:t>
            </a:r>
            <a:r>
              <a:rPr lang="en-US" dirty="0">
                <a:latin typeface="+mj-lt"/>
              </a:rPr>
              <a:t>ED or PALLE</a:t>
            </a:r>
            <a:r>
              <a:rPr lang="en-US" u="sng" dirty="0">
                <a:latin typeface="+mj-lt"/>
              </a:rPr>
              <a:t>T</a:t>
            </a:r>
            <a:r>
              <a:rPr lang="en-US" dirty="0">
                <a:latin typeface="+mj-lt"/>
              </a:rPr>
              <a:t>ING</a:t>
            </a:r>
          </a:p>
        </p:txBody>
      </p:sp>
      <p:pic>
        <p:nvPicPr>
          <p:cNvPr id="29704" name="Picture 2">
            <a:extLst>
              <a:ext uri="{FF2B5EF4-FFF2-40B4-BE49-F238E27FC236}">
                <a16:creationId xmlns:a16="http://schemas.microsoft.com/office/drawing/2014/main" id="{1992F011-CDE9-49AA-9CE5-9EE3E471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570288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B034163-A8AA-4D06-BB69-CFDE56E1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38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1F53CDA8-EABF-4E3F-B2AD-52388F52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2DC79-973E-46AF-9D64-AD22558044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D8BFB3C-9F0B-4D49-BE11-AF8332E12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solidFill>
                  <a:srgbClr val="339966"/>
                </a:solidFill>
                <a:latin typeface="Scramble" panose="020B0603050302020204" pitchFamily="34" charset="0"/>
              </a:rPr>
              <a:t>SALLET</a:t>
            </a:r>
            <a:b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339966"/>
                </a:solidFill>
                <a:latin typeface="Scramble" panose="020B0603050302020204" pitchFamily="34" charset="0"/>
              </a:rPr>
              <a:t>R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198202A-D204-4B39-B0BD-39313DE5F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93D36-8F38-4BCB-8154-6E6862425B50}"/>
              </a:ext>
            </a:extLst>
          </p:cNvPr>
          <p:cNvSpPr txBox="1"/>
          <p:nvPr/>
        </p:nvSpPr>
        <p:spPr>
          <a:xfrm>
            <a:off x="3505200" y="5725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F707536D-0811-42FE-98F2-C92453ED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C702F-10CC-4584-9A6F-27DB618C4F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9191839-4732-4F6D-9071-DC85AA357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rgbClr val="339966"/>
                </a:solidFill>
                <a:latin typeface="Scramble" panose="020B0603050302020204" pitchFamily="34" charset="0"/>
              </a:rPr>
              <a:t>AELLRST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87581AB-D836-4FDD-8249-4FEA8F436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STELLAR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3D6D6DDC-A455-413F-B890-7F0D69E4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26163"/>
            <a:ext cx="883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STELLAR</a:t>
            </a:r>
            <a:r>
              <a:rPr lang="en-US" altLang="en-US"/>
              <a:t>: PERTAINING TO THE STARS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B52324E7-EC6C-47DE-B94A-09A2A2532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28194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SALTER + L  SALLET + 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E80A2-88CD-44EE-8DD2-8AC1E843A8BE}"/>
              </a:ext>
            </a:extLst>
          </p:cNvPr>
          <p:cNvSpPr txBox="1"/>
          <p:nvPr/>
        </p:nvSpPr>
        <p:spPr>
          <a:xfrm>
            <a:off x="7924800" y="11062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17416" name="Picture 1">
            <a:extLst>
              <a:ext uri="{FF2B5EF4-FFF2-40B4-BE49-F238E27FC236}">
                <a16:creationId xmlns:a16="http://schemas.microsoft.com/office/drawing/2014/main" id="{7B052CFE-BFFA-414C-8086-C490BCAC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2530475"/>
            <a:ext cx="52609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E3841EF-0922-8037-CE44-80E9B2D8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38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8E988B85-A628-450D-9FF6-27871A8F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72CC0D-41F9-4D19-A197-CB4607768A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1D43204-8FA9-47A1-9915-734CC957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kern="0" dirty="0">
                <a:latin typeface="Scramble" panose="020B0603050302020204" pitchFamily="34" charset="0"/>
              </a:rPr>
              <a:t>SALLET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000768D-7AB6-4328-B68B-91A1CFC6B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THAT’S IT! THE DIFFICULT BINGOS:</a:t>
            </a:r>
          </a:p>
        </p:txBody>
      </p:sp>
      <p:sp>
        <p:nvSpPr>
          <p:cNvPr id="65541" name="Text Box 4">
            <a:extLst>
              <a:ext uri="{FF2B5EF4-FFF2-40B4-BE49-F238E27FC236}">
                <a16:creationId xmlns:a16="http://schemas.microsoft.com/office/drawing/2014/main" id="{19EB4E05-E473-4613-B672-BDD02A15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33613"/>
            <a:ext cx="8763000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CALLETS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GALLETS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LETHALS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TAILLES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Scramble" panose="020B06030503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A7173B49-426D-4484-ACC5-4014BE95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9524DA-3A28-4853-A00F-864F07968D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6E05CB3-895C-4630-AC6B-2D7445224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kern="0" dirty="0">
                <a:latin typeface="Scramble" panose="020B0603050302020204" pitchFamily="34" charset="0"/>
              </a:rPr>
              <a:t>SALLET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AB5C21A-8407-44D6-95B8-4BE845C08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2" name="jeop280.wav">
            <a:hlinkClick r:id="" action="ppaction://media"/>
            <a:extLst>
              <a:ext uri="{FF2B5EF4-FFF2-40B4-BE49-F238E27FC236}">
                <a16:creationId xmlns:a16="http://schemas.microsoft.com/office/drawing/2014/main" id="{8E38F382-7D5E-4017-90CD-A53D95803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532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7BC56-EF12-4A72-8B1F-456C3783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94435-712B-43F0-B601-A498D3AF35B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63C7E-0C8E-4CB7-997D-215DB2489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938" y="3293594"/>
            <a:ext cx="2133601" cy="3124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0F380-1007-4814-8DDC-F2C5273A0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3129813"/>
            <a:ext cx="960454" cy="8382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DA39CC6-D1AA-4F4C-A68E-335CAD5BE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3413"/>
            <a:ext cx="906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kern="0" dirty="0">
                <a:solidFill>
                  <a:srgbClr val="F83227"/>
                </a:solidFill>
              </a:rPr>
              <a:t>BIG  MYTHIC  DIMWIT 	      IS  SPRY</a:t>
            </a:r>
            <a:endParaRPr lang="en-US" altLang="en-US" sz="6000" kern="0" dirty="0">
              <a:solidFill>
                <a:srgbClr val="F83227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75FC0C-427D-4CAD-A6FE-BC309B40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1195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SALLET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BC04E35-FB44-415C-8D09-3BEBA0D5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86" y="5414228"/>
            <a:ext cx="31732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SALLET</a:t>
            </a:r>
            <a:r>
              <a:rPr lang="en-US" altLang="en-US" sz="2400" dirty="0"/>
              <a:t>: A LIGHT MEDIEVAL HELMET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C468C-8B37-4C6D-8D0E-2CBC05E48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848" y="3293594"/>
            <a:ext cx="2143125" cy="1903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B117E-04ED-47A2-AAE9-6BAFCF860A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27" y="4113043"/>
            <a:ext cx="3124200" cy="1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6A8C3B1-419D-44BB-8A1F-9D5B9628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48A0B-C164-4505-88BD-57D8ADF4AB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62E3318-7DFE-4EDD-ADB1-8730F25C4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570956"/>
            <a:ext cx="6400800" cy="29916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OF THE TWO “SIXES”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   	WHAT BINGO STEM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   FOR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FA2E2D-9631-4A45-8015-329539100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3186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AELLST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57F3D-C308-45CC-80C1-779825DE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8C036-9BF6-4435-97E2-4FABC3B0C6A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0BD44-E449-41B7-A5B0-F70B1A3D34EB}"/>
              </a:ext>
            </a:extLst>
          </p:cNvPr>
          <p:cNvSpPr txBox="1"/>
          <p:nvPr/>
        </p:nvSpPr>
        <p:spPr>
          <a:xfrm>
            <a:off x="4191000" y="3067574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59801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0C805C04-A52D-4022-96A6-7ABDFF8F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84F920-EAB6-47DA-B163-4FB6D34B83C2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83ECF18-A689-4271-BCB4-0C33D80D9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6E8324"/>
                </a:solidFill>
                <a:latin typeface="Scramble" panose="020B0603050302020204" pitchFamily="34" charset="0"/>
              </a:rPr>
              <a:t>STELLA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DCBAA1E-8D11-4DD0-85D5-236F11B93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>
                <a:solidFill>
                  <a:srgbClr val="6B9D0D"/>
                </a:solidFill>
              </a:rPr>
              <a:t>  </a:t>
            </a:r>
            <a:r>
              <a:rPr lang="en-US" altLang="en-US" sz="6600"/>
              <a:t>CRISP, DIRTY WIT   IS MY BIRTHRIGHT</a:t>
            </a:r>
            <a:endParaRPr lang="en-US" altLang="en-US" sz="6000"/>
          </a:p>
        </p:txBody>
      </p:sp>
      <p:pic>
        <p:nvPicPr>
          <p:cNvPr id="69637" name="Picture 5" descr="stella_artois3.jpg                                             009D01ECBowman                         B746699A:">
            <a:extLst>
              <a:ext uri="{FF2B5EF4-FFF2-40B4-BE49-F238E27FC236}">
                <a16:creationId xmlns:a16="http://schemas.microsoft.com/office/drawing/2014/main" id="{43C088E2-5890-49ED-BFF3-A0B4CF3D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339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post05bs">
            <a:extLst>
              <a:ext uri="{FF2B5EF4-FFF2-40B4-BE49-F238E27FC236}">
                <a16:creationId xmlns:a16="http://schemas.microsoft.com/office/drawing/2014/main" id="{F89FA720-4C47-4071-8256-2696669B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562600"/>
            <a:ext cx="838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">
            <a:extLst>
              <a:ext uri="{FF2B5EF4-FFF2-40B4-BE49-F238E27FC236}">
                <a16:creationId xmlns:a16="http://schemas.microsoft.com/office/drawing/2014/main" id="{BF802375-A4BB-4B10-8BF4-5825DEA15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956050"/>
            <a:ext cx="27511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B661F-D48E-4760-ACCD-C5B62951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94435-712B-43F0-B601-A498D3AF35BE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206BC-8EB1-4B76-8219-3DA6AE5F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032580" cy="320992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38BED1B-995D-46F3-9315-598A49E43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059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SALLET</a:t>
            </a:r>
          </a:p>
        </p:txBody>
      </p:sp>
    </p:spTree>
    <p:extLst>
      <p:ext uri="{BB962C8B-B14F-4D97-AF65-F5344CB8AC3E}">
        <p14:creationId xmlns:p14="http://schemas.microsoft.com/office/powerpoint/2010/main" val="3022407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E6A18973-E4C4-4748-89F9-DE2953C6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B7FCD1-D697-45AD-9C02-E4ED4DC77C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5F9CE92-8A2F-4DBE-BFC2-C308C1927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2F3B-4475-4CF8-9667-A4ECF6647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773" y="3352800"/>
            <a:ext cx="960454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58C9F742-22DD-4561-9F8B-6213A123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B9C7CE-9E1A-404A-8FBD-75F0F7A1AC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E535C6A-770F-45FD-B328-BF744CD06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590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 WHAT MNEMONIC PHRASE      	CAN WE ASSOCIATE          WITH THIS BINGO STEM?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602F1-4837-4EC7-AFD7-A088299419AB}"/>
              </a:ext>
            </a:extLst>
          </p:cNvPr>
          <p:cNvSpPr txBox="1"/>
          <p:nvPr/>
        </p:nvSpPr>
        <p:spPr>
          <a:xfrm>
            <a:off x="2133600" y="4853781"/>
            <a:ext cx="609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+mj-lt"/>
              </a:rPr>
              <a:t>STELLA</a:t>
            </a:r>
            <a:r>
              <a:rPr lang="en-US" sz="2800" dirty="0">
                <a:latin typeface="+mj-lt"/>
              </a:rPr>
              <a:t> IS THE OTHER WORD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56FADF-7D7C-4D2B-B2BC-DD6FC77B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3186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SALLET</a:t>
            </a:r>
          </a:p>
        </p:txBody>
      </p:sp>
    </p:spTree>
    <p:extLst>
      <p:ext uri="{BB962C8B-B14F-4D97-AF65-F5344CB8AC3E}">
        <p14:creationId xmlns:p14="http://schemas.microsoft.com/office/powerpoint/2010/main" val="27464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7BC56-EF12-4A72-8B1F-456C3783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94435-712B-43F0-B601-A498D3AF35B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63C7E-0C8E-4CB7-997D-215DB2489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938" y="3293594"/>
            <a:ext cx="2133601" cy="3124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0F380-1007-4814-8DDC-F2C5273A0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3129813"/>
            <a:ext cx="960454" cy="8382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DA39CC6-D1AA-4F4C-A68E-335CAD5BE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3413"/>
            <a:ext cx="906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kern="0" dirty="0">
                <a:solidFill>
                  <a:srgbClr val="F83227"/>
                </a:solidFill>
              </a:rPr>
              <a:t>BIG  MYTHIC  DIMWIT 	      IS  SPRY</a:t>
            </a:r>
            <a:endParaRPr lang="en-US" altLang="en-US" sz="6000" kern="0" dirty="0">
              <a:solidFill>
                <a:srgbClr val="F83227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75FC0C-427D-4CAD-A6FE-BC309B40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1195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SALLET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BC04E35-FB44-415C-8D09-3BEBA0D5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86" y="5414228"/>
            <a:ext cx="31732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SALLET</a:t>
            </a:r>
            <a:r>
              <a:rPr lang="en-US" altLang="en-US" sz="2400" dirty="0"/>
              <a:t>: A LIGHT MEDIEVAL HELMET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C468C-8B37-4C6D-8D0E-2CBC05E48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848" y="3293594"/>
            <a:ext cx="2143125" cy="1903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B117E-04ED-47A2-AAE9-6BAFCF860A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27" y="4113043"/>
            <a:ext cx="3124200" cy="1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57F3D-C308-45CC-80C1-779825DE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8C036-9BF6-4435-97E2-4FABC3B0C6A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0BD44-E449-41B7-A5B0-F70B1A3D34EB}"/>
              </a:ext>
            </a:extLst>
          </p:cNvPr>
          <p:cNvSpPr txBox="1"/>
          <p:nvPr/>
        </p:nvSpPr>
        <p:spPr>
          <a:xfrm>
            <a:off x="4191000" y="3067574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4867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58C9F742-22DD-4561-9F8B-6213A123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B9C7CE-9E1A-404A-8FBD-75F0F7A1AC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E535C6A-770F-45FD-B328-BF744CD06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    WHAT MNEMONIC PHRASE         	 WOULD WE ASSOCIATE            	WITH </a:t>
            </a:r>
            <a:r>
              <a:rPr lang="en-US" altLang="en-US" sz="4000" i="1" dirty="0"/>
              <a:t>THIS</a:t>
            </a:r>
            <a:r>
              <a:rPr lang="en-US" altLang="en-US" sz="4000" dirty="0"/>
              <a:t> BINGO STEM?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602F1-4837-4EC7-AFD7-A088299419AB}"/>
              </a:ext>
            </a:extLst>
          </p:cNvPr>
          <p:cNvSpPr txBox="1"/>
          <p:nvPr/>
        </p:nvSpPr>
        <p:spPr>
          <a:xfrm>
            <a:off x="1905000" y="6096000"/>
            <a:ext cx="609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+mj-lt"/>
              </a:rPr>
              <a:t>SALLET</a:t>
            </a:r>
            <a:r>
              <a:rPr lang="en-US" sz="2800" dirty="0">
                <a:latin typeface="+mj-lt"/>
              </a:rPr>
              <a:t> IS THE OTHER WORD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56FADF-7D7C-4D2B-B2BC-DD6FC77B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3186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STELLA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24AA7688-CE42-4A85-8739-22B89537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AEB20B-9D39-4B39-A2A1-06CCB538A2F2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B01AFE5-5DD9-49E1-94E9-798C8ECD6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6E8324"/>
                </a:solidFill>
                <a:latin typeface="Scramble" panose="020B0603050302020204" pitchFamily="34" charset="0"/>
              </a:rPr>
              <a:t>STELLA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A2E7D2C-FD67-453D-BDA9-3FA9973C3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1"/>
            <a:ext cx="88392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dirty="0">
                <a:solidFill>
                  <a:srgbClr val="6B9D0D"/>
                </a:solidFill>
              </a:rPr>
              <a:t>  </a:t>
            </a:r>
            <a:r>
              <a:rPr lang="en-US" altLang="en-US" sz="6600" dirty="0"/>
              <a:t>CRISP, DIRTY WIT   IS MY BIRTHRIGHT</a:t>
            </a:r>
            <a:endParaRPr lang="en-US" altLang="en-US" sz="6000" dirty="0"/>
          </a:p>
        </p:txBody>
      </p:sp>
      <p:pic>
        <p:nvPicPr>
          <p:cNvPr id="9221" name="Picture 5" descr="stella_artois3.jpg                                             009D01ECBowman                         B746699A:">
            <a:extLst>
              <a:ext uri="{FF2B5EF4-FFF2-40B4-BE49-F238E27FC236}">
                <a16:creationId xmlns:a16="http://schemas.microsoft.com/office/drawing/2014/main" id="{332C78C4-F5FF-43EA-BDAB-1F9B8F6A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339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ost05bs">
            <a:extLst>
              <a:ext uri="{FF2B5EF4-FFF2-40B4-BE49-F238E27FC236}">
                <a16:creationId xmlns:a16="http://schemas.microsoft.com/office/drawing/2014/main" id="{41DC9266-1885-450A-81FE-58C4716B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562600"/>
            <a:ext cx="838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>
            <a:extLst>
              <a:ext uri="{FF2B5EF4-FFF2-40B4-BE49-F238E27FC236}">
                <a16:creationId xmlns:a16="http://schemas.microsoft.com/office/drawing/2014/main" id="{8DA37BCE-CEBD-4622-8784-826E56A83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62388"/>
            <a:ext cx="27511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8" descr="http://25.media.tumblr.com/tumblr_lvp4t1JfXQ1qevshio1_400.gif">
            <a:extLst>
              <a:ext uri="{FF2B5EF4-FFF2-40B4-BE49-F238E27FC236}">
                <a16:creationId xmlns:a16="http://schemas.microsoft.com/office/drawing/2014/main" id="{73E4156A-FC14-4D5D-A114-FC737C78C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5" name="AutoShape 10" descr="http://25.media.tumblr.com/tumblr_lvp4t1JfXQ1qevshio1_400.gif">
            <a:extLst>
              <a:ext uri="{FF2B5EF4-FFF2-40B4-BE49-F238E27FC236}">
                <a16:creationId xmlns:a16="http://schemas.microsoft.com/office/drawing/2014/main" id="{6EED4AEB-F0EE-4F8B-9DFC-9092C8059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6" name="AutoShape 12" descr="http://25.media.tumblr.com/tumblr_lvp4t1JfXQ1qevshio1_400.gif">
            <a:extLst>
              <a:ext uri="{FF2B5EF4-FFF2-40B4-BE49-F238E27FC236}">
                <a16:creationId xmlns:a16="http://schemas.microsoft.com/office/drawing/2014/main" id="{6B939F30-58CB-4721-8AD1-CEB8984F8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7" name="AutoShape 14" descr="http://25.media.tumblr.com/tumblr_lvp4t1JfXQ1qevshio1_400.gif">
            <a:extLst>
              <a:ext uri="{FF2B5EF4-FFF2-40B4-BE49-F238E27FC236}">
                <a16:creationId xmlns:a16="http://schemas.microsoft.com/office/drawing/2014/main" id="{B9E1B322-E005-43EC-B678-A885BDF3FF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8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Macintosh PowerPoint</Application>
  <PresentationFormat>On-screen Show (4:3)</PresentationFormat>
  <Paragraphs>285</Paragraphs>
  <Slides>44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Scramble</vt:lpstr>
      <vt:lpstr>Arial</vt:lpstr>
      <vt:lpstr>MS PGothic</vt:lpstr>
      <vt:lpstr>Brush Script MT</vt:lpstr>
      <vt:lpstr>Tahoma</vt:lpstr>
      <vt:lpstr>Default Design</vt:lpstr>
      <vt:lpstr>AELLST</vt:lpstr>
      <vt:lpstr>AELLST</vt:lpstr>
      <vt:lpstr>AELLST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STELLA</vt:lpstr>
      <vt:lpstr>SALLET B  </vt:lpstr>
      <vt:lpstr>ABELLST</vt:lpstr>
      <vt:lpstr>SALLET I  </vt:lpstr>
      <vt:lpstr>AEILLST</vt:lpstr>
      <vt:lpstr>SALLET  G  </vt:lpstr>
      <vt:lpstr>AEGLLST</vt:lpstr>
      <vt:lpstr>SALLET  M  </vt:lpstr>
      <vt:lpstr>AELLMST</vt:lpstr>
      <vt:lpstr>SALLET Y  </vt:lpstr>
      <vt:lpstr>AELLSTY</vt:lpstr>
      <vt:lpstr>SALLET T  </vt:lpstr>
      <vt:lpstr>AELLSTT</vt:lpstr>
      <vt:lpstr>PowerPoint Presentation</vt:lpstr>
      <vt:lpstr>SALLET H  </vt:lpstr>
      <vt:lpstr>AEHLLST</vt:lpstr>
      <vt:lpstr>SALLET C  </vt:lpstr>
      <vt:lpstr>ACELLST</vt:lpstr>
      <vt:lpstr>SALLET D  </vt:lpstr>
      <vt:lpstr>ADELLST</vt:lpstr>
      <vt:lpstr>SALLET  W  </vt:lpstr>
      <vt:lpstr>AELLSTW</vt:lpstr>
      <vt:lpstr>SALLET S  </vt:lpstr>
      <vt:lpstr>AELLSST</vt:lpstr>
      <vt:lpstr>SALLET P  </vt:lpstr>
      <vt:lpstr>AELLPST</vt:lpstr>
      <vt:lpstr>SALLET R  </vt:lpstr>
      <vt:lpstr>AELLRST</vt:lpstr>
      <vt:lpstr>SALLET</vt:lpstr>
      <vt:lpstr>SALLET</vt:lpstr>
      <vt:lpstr>PowerPoint Presentation</vt:lpstr>
      <vt:lpstr>PowerPoint Presentation</vt:lpstr>
      <vt:lpstr>STELLA</vt:lpstr>
      <vt:lpstr>SALLET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2024-09-02T01:59:38Z</dcterms:created>
  <dcterms:modified xsi:type="dcterms:W3CDTF">2024-09-07T23:28:24Z</dcterms:modified>
</cp:coreProperties>
</file>