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86" r:id="rId12"/>
    <p:sldId id="265" r:id="rId13"/>
    <p:sldId id="284" r:id="rId14"/>
    <p:sldId id="267" r:id="rId15"/>
    <p:sldId id="268" r:id="rId16"/>
    <p:sldId id="269" r:id="rId17"/>
    <p:sldId id="285" r:id="rId18"/>
    <p:sldId id="271" r:id="rId19"/>
    <p:sldId id="272" r:id="rId20"/>
    <p:sldId id="273" r:id="rId21"/>
    <p:sldId id="291" r:id="rId22"/>
    <p:sldId id="292" r:id="rId23"/>
    <p:sldId id="275" r:id="rId24"/>
    <p:sldId id="276" r:id="rId25"/>
    <p:sldId id="277" r:id="rId26"/>
    <p:sldId id="278" r:id="rId27"/>
    <p:sldId id="289" r:id="rId28"/>
    <p:sldId id="279" r:id="rId29"/>
    <p:sldId id="280" r:id="rId30"/>
    <p:sldId id="287" r:id="rId31"/>
    <p:sldId id="282" r:id="rId32"/>
    <p:sldId id="293" r:id="rId33"/>
    <p:sldId id="418" r:id="rId34"/>
    <p:sldId id="283" r:id="rId35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7"/>
    </p:embeddedFont>
    <p:embeddedFont>
      <p:font typeface="Scramble" panose="020B0603050302020204" pitchFamily="34" charset="0"/>
      <p:regular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51B"/>
    <a:srgbClr val="A76015"/>
    <a:srgbClr val="CCCC00"/>
    <a:srgbClr val="FFE9C2"/>
    <a:srgbClr val="4FA921"/>
    <a:srgbClr val="ECD5A7"/>
    <a:srgbClr val="E3A900"/>
    <a:srgbClr val="40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54315" autoAdjust="0"/>
  </p:normalViewPr>
  <p:slideViewPr>
    <p:cSldViewPr>
      <p:cViewPr varScale="1">
        <p:scale>
          <a:sx n="65" d="100"/>
          <a:sy n="65" d="100"/>
        </p:scale>
        <p:origin x="35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E800CB8-306F-4F05-A53C-4666A19E15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2C1D942-8F63-4161-9677-B089550C74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6F7CCD-29A7-4BAC-979A-F333D28875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E69A151-A87D-4CCF-8E2E-36B96BA433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38F84B7-97C6-49C9-A54D-30955536C6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8516E8A-3F43-4389-9CE9-3A2806410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28886-4702-43B4-840D-D8741BD88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CCAA279-B0C2-4213-B96A-3E452C73E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606E1B-7731-45D5-86BA-7658AA27F04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7ABB59C-C6D0-45EA-B051-CEEE6489D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6E7FF50-21EF-4B91-9B51-FB52D0369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619806C-6D13-4F4F-909C-47F984062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0689C0A-E09C-4996-9D39-B1A20B029B1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A13C8F7-2925-4893-8655-B70D6087C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14C3B06-0A7B-46FB-8A50-63EA7FBB6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34EB926-7603-4011-965F-91D9FE785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EE452B-3C25-4256-89AA-0FB9766A150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8E2AF51-A1B0-4531-BFE0-224275688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01DD574-F5B1-47FE-A1B4-A6EE049B6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en-US" altLang="en-US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URANITIC</a:t>
            </a:r>
            <a:r>
              <a:rPr lang="en-US" alt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  </a:t>
            </a:r>
            <a:r>
              <a:rPr lang="en-US" alt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URINATOR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can only be spelled this way.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Shift + </a:t>
            </a:r>
            <a:r>
              <a:rPr lang="fr-FR" alt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r>
              <a:rPr lang="fr-FR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return to full screen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ja-JP" sz="900" b="0" u="none" dirty="0">
                <a:latin typeface="Arial" panose="020B0604020202020204" pitchFamily="34" charset="0"/>
                <a:cs typeface="Arial" panose="020B0604020202020204" pitchFamily="34" charset="0"/>
              </a:rPr>
              <a:t>THE RED PUPIL PREFERS MUCH WINKING” 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UNITER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  <a:cs typeface="Arial" panose="020B0604020202020204" pitchFamily="34" charset="0"/>
              </a:rPr>
              <a:t>GRABBED MORE VOTES”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4AA34AD-31F1-4686-BF2E-8249EA29F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A3FE55-0046-4E7C-A61E-A067C5B60AB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F97FC83-DD67-4A51-BDF8-C473437D8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2FE3924-D86A-43D7-B6A2-40046DC05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DBF047E-E9D7-4920-BBB1-6AB9C397B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3CE5D8-725F-4521-AE8E-3961864AF97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AE652C9-D8C4-4B08-B991-14119B9C6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5D92479-415E-46CA-AEAD-59F90EE0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TUNERS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1050" b="0" u="none" dirty="0">
                <a:latin typeface="Arial" panose="020B0604020202020204" pitchFamily="34" charset="0"/>
                <a:cs typeface="Arial" panose="020B0604020202020204" pitchFamily="34" charset="0"/>
              </a:rPr>
              <a:t>FINE OLD PIANOS BECOME RIGHT”           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ASTERN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“MAN </a:t>
            </a:r>
            <a:r>
              <a:rPr lang="en-US" altLang="en-US" sz="1050" b="0" u="none" dirty="0">
                <a:latin typeface="Arial" panose="020B0604020202020204" pitchFamily="34" charset="0"/>
                <a:cs typeface="Arial" panose="020B0604020202020204" pitchFamily="34" charset="0"/>
              </a:rPr>
              <a:t>WORKING OUT DEVELOPS THICK BONE”              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  </a:t>
            </a:r>
          </a:p>
          <a:p>
            <a:pPr eaLnBrk="1" hangingPunct="1"/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Yeah, NATURES is the plural of NATURE and not the possessive but this was the best I could do.</a:t>
            </a:r>
          </a:p>
          <a:p>
            <a:pPr eaLnBrk="1" hangingPunct="1"/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YES,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serutan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* IS </a:t>
            </a:r>
            <a:r>
              <a:rPr lang="en-US" altLang="en-US" sz="1050" b="0" u="sng" dirty="0">
                <a:latin typeface="Arial" panose="020B0604020202020204" pitchFamily="34" charset="0"/>
                <a:cs typeface="Arial" panose="020B0604020202020204" pitchFamily="34" charset="0"/>
              </a:rPr>
              <a:t>NATURES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SPELLED BACKWARDS              </a:t>
            </a:r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Shift + </a:t>
            </a:r>
            <a:r>
              <a:rPr lang="en-US" altLang="en-U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to return to full screen</a:t>
            </a:r>
          </a:p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38FF066-2268-4FD8-B46D-4A6EE4C29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8213BB2-7330-40B9-84B9-09BF563E3CA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EED4281-0D95-4F02-8C4C-7345588F2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8B2420-4C42-4911-ABF8-A82E23784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49BE2E9-DC9A-4C5B-9048-4EAE4BAC0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9F41AC-ED4F-438D-9071-5B262D78C7D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0D68617-9A10-41A7-8D30-B3ECA6C6B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B78D0D3-DDA7-440A-974D-0129353F9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NATURES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“THESE DO BECOME EVIL”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84E9E8F-3DF2-47E9-8E9F-650604973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3633F5D-CB08-47DB-AE26-5A72A42F547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DC2B334-925B-4F85-B4DB-E15BDB2B9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D2834D1-0011-40F2-AFE9-0E52AE1C3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356A0B9-3B10-41E7-AD02-9E828826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FDB1218-0467-4511-B490-AB03BD196AE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6955AC3-7F21-459C-84F2-A086467BF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1155C5B-89BD-44CC-9E53-AD5A4561C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GARNET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“WONDROUSLY PUFFY MINERAL”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 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80A2336-B291-4380-A39F-66A7D2AF1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AD68DF-DF0B-4896-98B0-0FCC85A0DED3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1A0971A-F064-4814-A761-73591EDF5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C20E5A5-7632-4738-9B5D-22F8F4AE5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AA1756E-653E-48FE-95F0-AA4F6C48E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55E288-51C2-49C6-96EB-209621690B3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556ECAA-D782-4727-83A4-723C7FC42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71160B4-C28C-4453-AB52-F30F7986F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ORNATE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“HUMBUG, CHUMPS! </a:t>
            </a:r>
            <a:r>
              <a:rPr lang="en-US" alt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BUNG!”   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 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OUTEARN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ATONERS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U,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TONSURE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A, 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EARS-OUT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N, 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CCAA279-B0C2-4213-B96A-3E452C73E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606E1B-7731-45D5-86BA-7658AA27F04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7ABB59C-C6D0-45EA-B051-CEEE6489D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6E7FF50-21EF-4B91-9B51-FB52D0369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982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BEB47FD-FA30-469D-98AD-DC55842B6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775031-1F7A-4C34-ADFD-85B0B72A0A8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04249FA-97B5-4B58-AA09-B98BCD44C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CA94A1-DB49-45F0-A16A-195CF16B6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18A9155-51B6-4439-B169-CF35A6DD9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56B2521B-AC5A-4374-9C14-A4FADF8F5090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562A884-91A1-424C-88BD-6EC864455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0532E33-F706-4E11-8D8D-562B0B3A4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D =DAUNTERS, TRANSUDE, UNTREADS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6F5DDCF-7DC3-4A01-BB54-A1DFD2CC0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2BCBC2D3-8B8E-4FF4-81CC-A877CC1FE1D7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D06402E-109B-4F59-8AFA-FABC23755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D4520C9-6BA0-42FC-B4AE-8F7DD1CAC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UNREAD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“MY DITZ </a:t>
            </a:r>
            <a:r>
              <a:rPr lang="en-US" alt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SKIPS SCHOOL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”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 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E7CD871-F6CF-4F3A-8C19-76ED322D5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901DBD4-373B-44D7-B95C-7ADC9CE3429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B70ACAF-A7E9-44E0-9F7F-1C53AB9A1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1502157-61C9-40AC-AF62-1EF1E7181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54C9036-E55B-4FAA-9A42-F7564E956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6951024-745C-4AD4-A435-F5B2755C22D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55878F3-0C80-4F10-955A-59BDE6128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E911885-0D2E-4500-93B6-6200A7B46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UNTRACED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A GOOD ADJECTIVE, BUT YOU CANNOT DROP THE D (D’ only way…)</a:t>
            </a:r>
          </a:p>
          <a:p>
            <a:pPr eaLnBrk="1" hangingPunct="1"/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NATURES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 + 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CENTAURS, RECUSANT, UNCRATES </a:t>
            </a:r>
          </a:p>
          <a:p>
            <a:pPr eaLnBrk="1" hangingPunct="1"/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Shift + </a:t>
            </a:r>
            <a:r>
              <a:rPr lang="fr-FR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to return to full screen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0930812-ACF4-4F8E-8FF8-5DEA7FD79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FDF3F5C-6FD6-4A4B-A7FC-A6510C63722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B0DC0BE-C534-456E-9BB0-4D045ADD5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3483DC9-7408-426B-A124-04BBCC0AC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73F27B0-C730-47FF-A8EC-68EC9F528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E4CC3-1397-4315-A45B-5A70409DFAF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65412B0-67FF-402B-832E-C59C1762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61BC6BA-937B-49E3-A4FA-1981D02A4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CHAUNTER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ONE THAT CHANTS, SO CHAUNT, CHAUNTS, CHAUNTED, CHAUNTING!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b="1" dirty="0"/>
              <a:t>Shift + </a:t>
            </a:r>
            <a:r>
              <a:rPr lang="fr-FR" altLang="en-US" b="1" u="sng" dirty="0"/>
              <a:t>F5</a:t>
            </a:r>
            <a:r>
              <a:rPr lang="fr-FR" altLang="en-US" b="1" dirty="0"/>
              <a:t> </a:t>
            </a:r>
            <a:r>
              <a:rPr lang="fr-FR" altLang="en-US" dirty="0"/>
              <a:t>to return to full screen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AF685EE-077B-471C-B929-DDF723B04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4BC6F4A-1ACF-4708-A767-AA694B5239BF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FB312BF-1B34-4635-AAC7-32168CD1F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EB96C3D-B7C4-4A19-95AF-4E740B8A9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D40363B-9C54-4E68-AB78-A8B86DAC8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48719C-A760-4D1E-9F5C-29E8C379D7A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5D0F957-E43B-44EA-961B-B9286BAB0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9C8F8AB-EAE6-4367-8AB6-8C231659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u="sng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ALSO A N. MEANING ONE THAT IS IMPARTIAL, SO TAKES AN S FOR </a:t>
            </a:r>
            <a:r>
              <a:rPr lang="en-US" altLang="en-US" sz="1050" u="sng" dirty="0"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renault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* IS A BRAND NAME ANAGRAM.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NATURES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“THESE DO BECOME EVIL”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Shift + </a:t>
            </a:r>
            <a:r>
              <a:rPr lang="fr-FR" altLang="en-U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to return to full screen</a:t>
            </a: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8FFBFDE-CB2D-49B4-BDB1-6CADAF228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8F3F7D-0C4A-4D28-B549-EA6529BAB4C1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04018CF-A605-4CDB-B1AC-B0267D456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A65594-CC5F-4C4F-A95E-3A767C3C2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CCAA279-B0C2-4213-B96A-3E452C73E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606E1B-7731-45D5-86BA-7658AA27F04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7ABB59C-C6D0-45EA-B051-CEEE6489D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6E7FF50-21EF-4B91-9B51-FB52D0369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93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F3755AE-FFF8-40E5-89CF-2C0C877EE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1E429FC-3BCB-4081-A49D-F0BACAA79B2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0F6DBAF-92C1-404F-ACBE-FEA86ED99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05C8D9B-1C1D-428C-A57B-BD09EC633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EB500AB-E4AE-41D9-9161-6DBC3F89A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DF57710-EA9B-49EE-BBDC-1893957FD110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73EA0FF-0E3E-4F93-90D4-B93DB0EDC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D5B9C7-7419-4FD1-82E5-A4CAD645F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28886-4702-43B4-840D-D8741BD883B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97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5B8D940-256F-4631-A7B5-CF151A72E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B96885E-67A1-4FAD-A26F-2EE6CECBFD37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58F0C62-C62C-4B31-8A6C-1268DE24D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F02BF1A-A2AF-479F-89D1-16BF1710B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   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7FCD54C-55F0-4D49-9A66-69F6FCB88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4749D7-A315-4B28-AB0B-C2EC433CD9F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03162BC-7089-4913-A2A2-3AD0621D7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EE6B22F-4194-4614-91E0-81E52CA8C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0869ECD-0794-4AFF-8137-B9939F67E2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039A59-EEBE-41B8-88C3-65185DD9FEC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2081E12-A0B2-4ECA-BCFE-B57193C37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37D11B7-87B1-475E-9658-031F10B27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8E71ED2-849D-49C8-8D04-611A88006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B7389F-7E1F-4849-8F0C-E37BD70900A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D33714C-D843-4953-8CC1-0E54F2722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5DC9E40-A70D-4901-8F7E-6F05D22E4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4B8ECE4-017C-4B27-AE8D-8124C22D7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579526-CDC0-4B68-955A-7B3F7E73169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AEC91A9-AA31-47CF-8C40-8085B72B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D6A078C-5205-4376-8D8C-C8AE8C41F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“VISIT GOD’S SCHOOL”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7069276-354A-426C-9EE8-6D4700A8B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ACC6181-8A0C-4BC8-AAEF-E239BC553D3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BCDE814-A77B-4512-B312-56DA1E6E9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570A094-1A74-45D8-8422-36B218E28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8759C6A-6E8E-42D3-9A60-35E297226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2401FBE-F79F-427B-816C-C48194BC8FE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A214448-1799-4BD5-AC8E-799C1A0FC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A062954-18F9-4034-A769-750E14166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NATURES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“THESE DO BECOME EVIL”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782E5-5A49-43E1-B150-34CB19C44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C8E824-3D43-4240-BA09-4CC171418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26DB61-4BDC-4646-B5BC-A8DDAC4DD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75A01-7697-4F3B-A87D-4BB1EF0FB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7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4F7F08-CBA7-4AD9-9391-06BFD2131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5A44F-E117-466C-9FCC-267634E0C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5FA25-3C4F-465D-ADA1-9260D802F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FDB4C-8F1D-4CD2-91E8-A2979EA18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8FF2-D9CD-47A8-82B8-9FF1F48AD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8B358-E1A4-4B1C-931C-C84E1FA65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0F8EF2-7D8D-49B1-A3BD-5E30C44EA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69207-DF73-474C-AE20-2D7786FE2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50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628240-4850-46D6-9941-4CDBB568F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AEC3A0-8EF8-414A-89AB-E3715C396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76F214-3F1D-4AAD-B0CF-5AE61AE94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30196-739E-43FB-B9C1-E3DB7E5ED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30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A84F1-A766-4933-8E09-A7B3C8829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C7B2F-7AFD-4A30-9EB0-8D50C5562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D52C3-DA15-4092-843F-A482987E3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FC1E-664F-461E-BFE6-010CA84EE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F2DB6-8D62-4F13-BAE1-3BCAA9B2A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7C9B6-B324-42CD-9EDB-66FC68C86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C62DA-58FB-43F0-AE75-4E987E383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B9992-85F4-4C14-9A7A-C815E3EBC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3EF6B-CA4B-414B-A835-0BF609BCB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1A650-57EB-4F00-8159-B0DA763C0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56133-CA95-4687-9753-B414829E2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8767E-0B1B-4B38-AD3B-0FB28D51C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5957F-F2C1-4C35-B475-41C022C80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5F72D-ED36-4701-8F03-121FA1798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4EE08-B8EF-4EC4-ABD6-DA0E23E7F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D4C6A-5242-490F-8891-3716741EA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37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332046-53BF-4B2E-BA75-E124F7101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374DD4-A93B-4235-A355-7CD8EAB82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01FEA3-2C3A-46CD-8589-B5FC7EF09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D4D07-39EF-4BBA-A7EC-6B8726A0E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4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B75855-D849-4A45-B5B3-25D9A8077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1DB365-2251-450A-B8B9-3E9BA94F4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C1DD65-4475-42BC-9928-1DB7B4A60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94E0-743E-4D63-8EA1-9AE72083A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1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7BE55B-9287-4283-96E2-23BB4165C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6824CD-F496-446C-A937-DB12AA667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7CC988-4589-4D91-8EF0-A12AC90C3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FBA1D-057D-4D94-802D-F3E60CDA6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F9E2F-C8BD-4AB2-9B81-8061395EC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9EEBE-D75A-40B2-BF5D-1E7E7C9FA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62033-0AA5-40CF-979F-261C9364F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9E790-7C62-45DA-A31A-8C2461651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93860-6AD4-4DF2-8B03-5F55B6E0C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F5509-F8CF-4CB3-A226-1EAD17F33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4BB72-91BE-4884-B171-57DD29A4C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AAEA0-8EFD-4BB2-A1DE-119EF26D6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C9AA50-E71E-4746-A88C-C15ACE1DE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A4C860-97EB-45F2-BF14-1FAF12066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2549BE-17E4-4D70-B52A-51362DAA74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109F8A-832A-4080-80EF-63D66A307D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0E53BF-808A-47F5-AD1D-1204ABB0AB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BFEB83-1B1A-4AB1-ACC9-A9E428672E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4a"/><Relationship Id="rId7" Type="http://schemas.openxmlformats.org/officeDocument/2006/relationships/image" Target="../media/image1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eople.us/FP-Html-Pictures/bears_pg01.html#Bear_Photographs_13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Bingo%20Stems#-1,23,Slide 23" TargetMode="External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0.xml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2BE09498-E120-47B2-BA6D-DCE0B2FA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DDDD7-E718-4470-A8EC-87629B95B6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15AA8E2-00E9-415C-A344-39A2C8BC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AENRTU</a:t>
            </a: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DF291-9EC4-66C4-1873-CE35309419A8}"/>
              </a:ext>
            </a:extLst>
          </p:cNvPr>
          <p:cNvSpPr txBox="1"/>
          <p:nvPr/>
        </p:nvSpPr>
        <p:spPr>
          <a:xfrm>
            <a:off x="1828800" y="3459539"/>
            <a:ext cx="6629400" cy="47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words from NWL23 or WOW24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4A087FEF-397E-48BC-8A0E-8A5C4831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2738D-3801-41BE-8AA1-77B1CA8F2B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185F245C-E0CA-453C-B5B0-15306C39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67200"/>
            <a:ext cx="807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AEINRTU</a:t>
            </a:r>
            <a:endParaRPr lang="en-US" altLang="en-US" sz="2400" dirty="0"/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4C47399E-B5F1-413A-BDC5-885F0155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61563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0F8C0-BFBA-47F4-B5FD-65F73191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>
            <a:extLst>
              <a:ext uri="{FF2B5EF4-FFF2-40B4-BE49-F238E27FC236}">
                <a16:creationId xmlns:a16="http://schemas.microsoft.com/office/drawing/2014/main" id="{1A35CECA-B819-46E3-A4BE-82BD07D9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C8B28-235C-4842-85EE-89FEB5C395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5FBBB6C-2005-4CE6-851F-58481D1E4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417638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AEINRTU</a:t>
            </a:r>
            <a:endParaRPr lang="en-US" altLang="en-US" sz="14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8666B3D-7C68-4E13-9F6A-E3707EA6B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4588"/>
            <a:ext cx="5715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RUINATE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TAURINE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URANITE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URINATE</a:t>
            </a:r>
            <a:endParaRPr lang="en-US" altLang="en-US" sz="350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500" b="1">
              <a:latin typeface="Scramble" panose="020B06030503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2E087D00-3625-4CF1-81EE-E41F7689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7B29CF59-4E4E-44AC-AF31-E5E669D2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DA4CB840-168C-4DF5-8063-C3ED01A3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186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4" name="Text Box 7">
            <a:extLst>
              <a:ext uri="{FF2B5EF4-FFF2-40B4-BE49-F238E27FC236}">
                <a16:creationId xmlns:a16="http://schemas.microsoft.com/office/drawing/2014/main" id="{F0A644C5-1A14-429E-B3A6-7DE980AE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916488"/>
            <a:ext cx="8991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THEY CAN SIMPLY </a:t>
            </a:r>
            <a:r>
              <a:rPr lang="en-US" altLang="en-US" sz="2400" b="1" i="1" u="sng">
                <a:latin typeface="Arial" panose="020B0604020202020204" pitchFamily="34" charset="0"/>
              </a:rPr>
              <a:t>RUINATE</a:t>
            </a:r>
            <a:r>
              <a:rPr lang="en-US" altLang="en-US" sz="2400">
                <a:latin typeface="Arial" panose="020B0604020202020204" pitchFamily="34" charset="0"/>
              </a:rPr>
              <a:t> YOU FROM THE UROLOGICAL STANDPOINT: BOTH</a:t>
            </a:r>
            <a:r>
              <a:rPr lang="en-US" altLang="en-US" sz="2400" b="1" i="1" u="sng">
                <a:latin typeface="Arial" panose="020B0604020202020204" pitchFamily="34" charset="0"/>
              </a:rPr>
              <a:t> TAURINE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  <a:r>
              <a:rPr lang="en-US" altLang="en-US" sz="2400" b="1" i="1" u="sng">
                <a:latin typeface="Arial" panose="020B0604020202020204" pitchFamily="34" charset="0"/>
              </a:rPr>
              <a:t>URANITE</a:t>
            </a:r>
            <a:r>
              <a:rPr lang="en-US" altLang="en-US" sz="2400">
                <a:latin typeface="Arial" panose="020B0604020202020204" pitchFamily="34" charset="0"/>
              </a:rPr>
              <a:t>  CAN BE FOUND IN KIDNEY STONES, WHICH CAUSE SEVERE PAIN AND BLEEDING WHEN YOU </a:t>
            </a:r>
            <a:r>
              <a:rPr lang="en-US" altLang="en-US" sz="2400" b="1" i="1" u="sng">
                <a:latin typeface="Arial" panose="020B0604020202020204" pitchFamily="34" charset="0"/>
              </a:rPr>
              <a:t>URINATE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9465" name="Picture 8" descr="UH-F00-04">
            <a:extLst>
              <a:ext uri="{FF2B5EF4-FFF2-40B4-BE49-F238E27FC236}">
                <a16:creationId xmlns:a16="http://schemas.microsoft.com/office/drawing/2014/main" id="{18A83084-78AD-4C2F-982E-E9786481D8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2667000"/>
            <a:ext cx="290830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9" descr="book_sm">
            <a:extLst>
              <a:ext uri="{FF2B5EF4-FFF2-40B4-BE49-F238E27FC236}">
                <a16:creationId xmlns:a16="http://schemas.microsoft.com/office/drawing/2014/main" id="{66FB0959-AD3C-4770-984C-87C9A8A9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" r="3612" b="12982"/>
          <a:stretch>
            <a:fillRect/>
          </a:stretch>
        </p:blipFill>
        <p:spPr bwMode="auto">
          <a:xfrm rot="598101">
            <a:off x="7848600" y="1981200"/>
            <a:ext cx="1008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0">
            <a:extLst>
              <a:ext uri="{FF2B5EF4-FFF2-40B4-BE49-F238E27FC236}">
                <a16:creationId xmlns:a16="http://schemas.microsoft.com/office/drawing/2014/main" id="{52422473-BD80-4F18-A764-DEC530A60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09688"/>
            <a:ext cx="19812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A76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RETINA + U UNITER + A</a:t>
            </a:r>
          </a:p>
          <a:p>
            <a:pPr>
              <a:defRPr/>
            </a:pPr>
            <a:r>
              <a:rPr lang="en-US" dirty="0">
                <a:solidFill>
                  <a:srgbClr val="A76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NATURE + I</a:t>
            </a:r>
            <a:endParaRPr lang="en-US" sz="1800" dirty="0">
              <a:solidFill>
                <a:srgbClr val="A760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amble" pitchFamily="34" charset="0"/>
            </a:endParaRPr>
          </a:p>
        </p:txBody>
      </p:sp>
      <p:sp>
        <p:nvSpPr>
          <p:cNvPr id="19468" name="Text Box 11">
            <a:extLst>
              <a:ext uri="{FF2B5EF4-FFF2-40B4-BE49-F238E27FC236}">
                <a16:creationId xmlns:a16="http://schemas.microsoft.com/office/drawing/2014/main" id="{CCACFF2C-B3AE-4F07-B0EC-8C3D2151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6254750"/>
            <a:ext cx="16367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HOOK/S?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EEDA1-A4B4-4B46-94D9-309D9C94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478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0320D-4815-4423-8899-3978AF39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55813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4CBF5-7A15-4F49-84B5-93F91667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5928D-75AF-4776-9B21-5F3CB5B2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68775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2BB3E2-D477-43DE-81AF-12FB07CB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44575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09D00-8CC5-4FF5-B301-D18F5A90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87775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9475" name="Picture 19">
            <a:extLst>
              <a:ext uri="{FF2B5EF4-FFF2-40B4-BE49-F238E27FC236}">
                <a16:creationId xmlns:a16="http://schemas.microsoft.com/office/drawing/2014/main" id="{A664CC68-3C94-4955-A002-598F8DD6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195B3167-72F4-49CC-899D-EAFFC5FA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D90D16-B16E-40EF-AEC1-498FCE19A9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F0DC0339-A7D3-44E7-A240-56847B36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43400"/>
            <a:ext cx="769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AENRSTU</a:t>
            </a:r>
            <a:endParaRPr lang="en-US" altLang="en-US" sz="2400" dirty="0"/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B1D1ED12-CE07-4228-8C69-0DCFBF39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14400"/>
            <a:ext cx="61563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9785F-BE8B-4A4E-A931-4B002F39A232}"/>
              </a:ext>
            </a:extLst>
          </p:cNvPr>
          <p:cNvSpPr txBox="1"/>
          <p:nvPr/>
        </p:nvSpPr>
        <p:spPr>
          <a:xfrm>
            <a:off x="3695700" y="584719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3E9D18DB-D0BE-43BE-BA27-31533A00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BB19C-12AF-4B0D-8921-0325543670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D32A254-E066-47CF-98E8-5152E295A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93038" cy="1143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AENRSTU</a:t>
            </a:r>
            <a:endParaRPr lang="en-US" altLang="en-US" sz="1400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02C3CAC-507A-4226-A377-91AD1D95D6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046913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45951B"/>
                </a:solidFill>
                <a:latin typeface="Scramble" panose="020B0603050302020204" pitchFamily="34" charset="0"/>
              </a:rPr>
              <a:t>NATURES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45951B"/>
                </a:solidFill>
                <a:latin typeface="Scramble" panose="020B0603050302020204" pitchFamily="34" charset="0"/>
              </a:rPr>
              <a:t>SAUNTER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1FC3DA5B-1B53-4FCC-9C64-29800F553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96753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ORDER TO ANSWER ONE OF </a:t>
            </a:r>
            <a:r>
              <a:rPr lang="en-US" altLang="en-US" sz="2400" b="1" u="sng">
                <a:latin typeface="Arial" panose="020B0604020202020204" pitchFamily="34" charset="0"/>
              </a:rPr>
              <a:t>NATURES</a:t>
            </a:r>
            <a:r>
              <a:rPr lang="en-US" altLang="en-US" sz="2400">
                <a:latin typeface="Arial" panose="020B0604020202020204" pitchFamily="34" charset="0"/>
              </a:rPr>
              <a:t> DAILY CALLS WITH NO PROBLEM,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THE PHARMACIST RECOMMENDED THIS LAXATIVE SO ONE COULD SIMPLY </a:t>
            </a:r>
            <a:r>
              <a:rPr lang="en-US" altLang="en-US" sz="2400" b="1" u="sng">
                <a:latin typeface="Arial" panose="020B0604020202020204" pitchFamily="34" charset="0"/>
              </a:rPr>
              <a:t>SAUNTER</a:t>
            </a:r>
            <a:r>
              <a:rPr lang="en-US" altLang="en-US" sz="2400">
                <a:latin typeface="Arial" panose="020B0604020202020204" pitchFamily="34" charset="0"/>
              </a:rPr>
              <a:t> CONFIDENTLY TO THE BATHROOM.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2FB71CE8-4026-4EA6-88C2-5B2882BB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248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62532755-4089-4837-9F9E-4D655E31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05450"/>
            <a:ext cx="21336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TUNERS + A ASTERN + U NATURE + S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60" name="Rectangle 10">
            <a:extLst>
              <a:ext uri="{FF2B5EF4-FFF2-40B4-BE49-F238E27FC236}">
                <a16:creationId xmlns:a16="http://schemas.microsoft.com/office/drawing/2014/main" id="{A2C04D26-F137-41CD-93B1-8831F1EF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8363"/>
            <a:ext cx="1552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HOOK/S?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C80B4-AEEB-4E6D-A26C-65972881F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82863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F93759-D640-45DA-AA69-1CE199C84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334869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23564" name="Picture 1">
            <a:extLst>
              <a:ext uri="{FF2B5EF4-FFF2-40B4-BE49-F238E27FC236}">
                <a16:creationId xmlns:a16="http://schemas.microsoft.com/office/drawing/2014/main" id="{8C63FD3D-B62F-4B83-89E5-DBFBDB8CEA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13" y="1554163"/>
            <a:ext cx="1508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B47D919D-B315-4721-91D6-142A2072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52DDCD-752F-4350-8883-744FB195C9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328A1CFA-7059-4489-999D-9C72CD94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597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AENRTTU</a:t>
            </a:r>
            <a:endParaRPr lang="en-US" altLang="en-US" sz="2400" dirty="0"/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4665CB24-76B3-46E7-BA55-7A8A32CE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90600"/>
            <a:ext cx="61563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  <a:b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EA169-000E-4F07-AA03-BF0DB3C4BB03}"/>
              </a:ext>
            </a:extLst>
          </p:cNvPr>
          <p:cNvSpPr txBox="1"/>
          <p:nvPr/>
        </p:nvSpPr>
        <p:spPr>
          <a:xfrm>
            <a:off x="3581400" y="5862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DBAA5531-6771-4807-9598-7B4AD1A7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7EFD1-AD98-4943-92E1-89D75CF29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1B50F806-6CC8-4B76-8A47-6B37B8D6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5215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TAUNTER</a:t>
            </a:r>
            <a:endParaRPr lang="en-US" altLang="en-US" sz="2400"/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AF6637CC-CFDA-48C9-87DF-7D332068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5017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AENRTTU</a:t>
            </a:r>
            <a:endParaRPr lang="en-US" altLang="en-US" sz="1600" dirty="0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BDFA9D58-2450-42B1-B0C8-66280E33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47913"/>
            <a:ext cx="8839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TAUNTER</a:t>
            </a:r>
            <a:r>
              <a:rPr lang="en-US" altLang="en-US" sz="2800">
                <a:latin typeface="Arial" panose="020B0604020202020204" pitchFamily="34" charset="0"/>
              </a:rPr>
              <a:t>: ONE THAT </a:t>
            </a:r>
            <a:r>
              <a:rPr lang="en-US" altLang="en-US" sz="2800" u="sng">
                <a:latin typeface="Arial" panose="020B0604020202020204" pitchFamily="34" charset="0"/>
              </a:rPr>
              <a:t>TAUNTS</a:t>
            </a:r>
            <a:r>
              <a:rPr lang="en-US" altLang="en-US" sz="2800">
                <a:latin typeface="Arial" panose="020B0604020202020204" pitchFamily="34" charset="0"/>
              </a:rPr>
              <a:t>, OR CHALLENGES OR REPROACHES SARCASTICALLY (TAUNT, TAUNTED, TAUNTING)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EA88B54-C5B3-4254-AB84-8A8888F4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954588"/>
            <a:ext cx="2114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TAUNTER</a:t>
            </a:r>
            <a:r>
              <a:rPr lang="en-US" altLang="en-US" sz="2800" b="1" u="sng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081BDDC4-058C-4681-BDC0-ED659A5CE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492625"/>
            <a:ext cx="1779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HOOK/S?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AA531-4DA2-47F3-957A-1D50B5D2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9540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5579389-3558-44FF-805F-964418ED5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5464175"/>
            <a:ext cx="22066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NATURES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+ T</a:t>
            </a:r>
          </a:p>
        </p:txBody>
      </p:sp>
      <p:pic>
        <p:nvPicPr>
          <p:cNvPr id="27658" name="Picture 2">
            <a:extLst>
              <a:ext uri="{FF2B5EF4-FFF2-40B4-BE49-F238E27FC236}">
                <a16:creationId xmlns:a16="http://schemas.microsoft.com/office/drawing/2014/main" id="{E296C24D-D11C-48F5-9C1B-E194D95A0D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937000"/>
            <a:ext cx="46101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71CF6EBF-D464-44EA-A9BB-D61D267D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8424D-D982-4D3D-A43B-77FFF24AF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D1DD313-0A65-4CC4-9E51-8414F7F9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67200"/>
            <a:ext cx="75215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AEGNRTU</a:t>
            </a:r>
            <a:endParaRPr lang="en-US" altLang="en-US" sz="2400" dirty="0"/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4AA790FB-FE36-4752-86B0-AD2A4993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64008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G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252B5-A8C0-4F65-A3D7-53EA60F24254}"/>
              </a:ext>
            </a:extLst>
          </p:cNvPr>
          <p:cNvSpPr txBox="1"/>
          <p:nvPr/>
        </p:nvSpPr>
        <p:spPr>
          <a:xfrm>
            <a:off x="37338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6EF2964-4C12-4661-90E5-D68FC16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6C451-74E1-4377-8273-848AE4BD6A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E1D488-46D5-495F-8BD4-757C9C9FF7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AEGNRTU</a:t>
            </a:r>
            <a:endParaRPr lang="en-US" altLang="en-US" sz="1600" dirty="0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8C3559C8-079D-4EC1-BE6B-A8D6C2A8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7620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GAUNTER</a:t>
            </a:r>
            <a:endParaRPr lang="en-US" altLang="en-US" sz="7200">
              <a:latin typeface="Scramble" panose="020B06030503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9236DCF9-7309-4846-B560-CB74D853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35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5">
            <a:extLst>
              <a:ext uri="{FF2B5EF4-FFF2-40B4-BE49-F238E27FC236}">
                <a16:creationId xmlns:a16="http://schemas.microsoft.com/office/drawing/2014/main" id="{265E3C93-A33E-4FA8-87BD-D99D8347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72000"/>
            <a:ext cx="253047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GARNET + U NATURE + G</a:t>
            </a:r>
          </a:p>
          <a:p>
            <a:pPr>
              <a:defRPr/>
            </a:pPr>
            <a:endParaRPr lang="en-US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CF55BC53-52E9-45DC-BD66-15E02C3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2209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GAUNT  GAUNTER  GAUNTEST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70A20D85-2350-460A-8001-596BD191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04C39-8098-4224-B0B0-B3A7DFD2CE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FF476F57-DD16-4727-9992-F1BD3C54A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75215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AENORTU</a:t>
            </a:r>
            <a:endParaRPr lang="en-US" altLang="en-US" sz="2400" dirty="0"/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E0D4FD6D-621D-42E3-975C-B1A9F468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1628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O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7832-A589-41B2-8FB4-A2C9DEACD15B}"/>
              </a:ext>
            </a:extLst>
          </p:cNvPr>
          <p:cNvSpPr txBox="1"/>
          <p:nvPr/>
        </p:nvSpPr>
        <p:spPr>
          <a:xfrm>
            <a:off x="35814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C5B66C63-ADED-4CD1-B91A-E0F9D6D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550AC2-8D08-4226-A474-42BB40906A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3BA97E2E-3303-406C-8B73-5BDEAE8D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5215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OUTEARN</a:t>
            </a:r>
            <a:endParaRPr lang="en-US" altLang="en-US" sz="2400"/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5817E665-09D2-46FC-8900-81ED693A8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623" y="238125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AENORTU</a:t>
            </a:r>
            <a:endParaRPr lang="en-US" altLang="en-US" sz="1600" dirty="0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9D67EB6-B60B-43DC-A0BD-327B55EE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74913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Arial" panose="020B0604020202020204" pitchFamily="34" charset="0"/>
              </a:rPr>
              <a:t>OUTEARN</a:t>
            </a:r>
            <a:r>
              <a:rPr lang="en-US" altLang="en-US" sz="2800" dirty="0">
                <a:latin typeface="Arial" panose="020B0604020202020204" pitchFamily="34" charset="0"/>
              </a:rPr>
              <a:t>: v. TO SURPASS IN EARNING</a:t>
            </a:r>
            <a:endParaRPr lang="en-US" altLang="en-US" sz="2800" dirty="0"/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5C37D3D7-A2D6-48B3-9215-34D19FAC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1" y="3589337"/>
            <a:ext cx="37338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010ACAE5-7991-4E71-BE1B-0DC484D78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2200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OUTEARN</a:t>
            </a:r>
            <a:r>
              <a:rPr lang="en-US" altLang="en-US" sz="2800" b="1" u="sng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56F31692-4AA6-495F-9BE2-31E10499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HOOK/S?</a:t>
            </a:r>
          </a:p>
        </p:txBody>
      </p:sp>
      <p:pic>
        <p:nvPicPr>
          <p:cNvPr id="18441" name="MSj02261.wav">
            <a:hlinkClick r:id="" action="ppaction://media"/>
            <a:extLst>
              <a:ext uri="{FF2B5EF4-FFF2-40B4-BE49-F238E27FC236}">
                <a16:creationId xmlns:a16="http://schemas.microsoft.com/office/drawing/2014/main" id="{43FD3F4A-75DB-422E-8579-B7188E55EC6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MSSN2277.wav">
            <a:hlinkClick r:id="" action="ppaction://media"/>
            <a:extLst>
              <a:ext uri="{FF2B5EF4-FFF2-40B4-BE49-F238E27FC236}">
                <a16:creationId xmlns:a16="http://schemas.microsoft.com/office/drawing/2014/main" id="{07E0C233-5EAC-43E3-A36F-0A41A37176C2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EBD63DA6-E522-41FF-94B9-D8A03D38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18138"/>
            <a:ext cx="2438400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459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ORNATE + U NATURE + 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FB3F6-D2E1-4E48-8037-5D087F29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9540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94C90-01AE-4058-AE0C-BBA77193403E}"/>
              </a:ext>
            </a:extLst>
          </p:cNvPr>
          <p:cNvSpPr txBox="1"/>
          <p:nvPr/>
        </p:nvSpPr>
        <p:spPr>
          <a:xfrm>
            <a:off x="914400" y="29057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(OUTEARN</a:t>
            </a:r>
            <a:r>
              <a:rPr lang="en-US" altLang="en-US" sz="2800" b="1" u="sng" dirty="0">
                <a:latin typeface="Arial" panose="020B0604020202020204" pitchFamily="34" charset="0"/>
              </a:rPr>
              <a:t>S</a:t>
            </a:r>
            <a:r>
              <a:rPr lang="en-US" altLang="en-US" sz="2800" dirty="0">
                <a:latin typeface="Arial" panose="020B0604020202020204" pitchFamily="34" charset="0"/>
              </a:rPr>
              <a:t>, OUTEARNED, OUTEARNING)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2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1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  <p:bldLst>
      <p:bldP spid="18439" grpId="0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2BE09498-E120-47B2-BA6D-DCE0B2FA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DDDD7-E718-4470-A8EC-87629B95B6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15AA8E2-00E9-415C-A344-39A2C8BC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AENRTU</a:t>
            </a: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7D34-C7AB-E342-F262-61DAFBB541CE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6202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ACF9932B-1501-413E-BB4C-DBC52EEB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527EB-7312-45C2-9AC8-7C1AFAABC3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5A645A5A-5097-4912-8229-0861EFB4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75215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ADENRTU</a:t>
            </a:r>
            <a:endParaRPr lang="en-US" altLang="en-US" sz="2400" dirty="0"/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C04FE57E-955D-4806-B2CD-5B203A86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66800"/>
            <a:ext cx="66294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D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C6F3B-371D-4980-BB19-06A9E0F1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653021F3-1585-44B3-B3C4-8359427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7B66C-B86B-4495-A3E9-44CFAE5194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E9CF664-4BE3-49E0-84AF-F0218D60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ADENRTU</a:t>
            </a:r>
            <a:endParaRPr lang="en-US" altLang="en-US" sz="1400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98E3548-8E5A-4731-B09E-784B0E374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239000" cy="45259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DAUNTER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NATURED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UNRATED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UNTREAD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E770A879-B4C6-4B77-A528-4985892B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95388"/>
            <a:ext cx="274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DAUNTER</a:t>
            </a:r>
            <a:r>
              <a:rPr lang="en-US" altLang="en-US" sz="2400">
                <a:latin typeface="Arial" panose="020B0604020202020204" pitchFamily="34" charset="0"/>
              </a:rPr>
              <a:t>: ONE THAT DAUNTS OR INTIMIDATES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54ADA936-1E8A-40BB-842C-9D74927F4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UNTREAD</a:t>
            </a:r>
            <a:r>
              <a:rPr lang="en-US" altLang="en-US" sz="2800">
                <a:latin typeface="Arial" panose="020B0604020202020204" pitchFamily="34" charset="0"/>
              </a:rPr>
              <a:t>: TO RETRACE OR TREAD BACK</a:t>
            </a:r>
            <a:endParaRPr lang="en-US" altLang="en-US" sz="2800" i="1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5F196-9511-47BB-8CC8-85DD39E7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023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E755F-5178-4C0F-8DB7-6790D796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325563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313C5-C74E-4002-8580-F6E9B013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576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98AFF-0CC5-46CC-8481-D0367FCFBC8C}"/>
              </a:ext>
            </a:extLst>
          </p:cNvPr>
          <p:cNvSpPr txBox="1"/>
          <p:nvPr/>
        </p:nvSpPr>
        <p:spPr>
          <a:xfrm>
            <a:off x="4876800" y="3335338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STICKY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C46F6-0C73-4939-9D04-FEC7457B8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038725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(UNTREAD</a:t>
            </a:r>
            <a:r>
              <a:rPr lang="en-US" altLang="en-US" sz="2800" b="1" u="sng">
                <a:latin typeface="Arial" panose="020B0604020202020204" pitchFamily="34" charset="0"/>
              </a:rPr>
              <a:t>S</a:t>
            </a:r>
            <a:r>
              <a:rPr lang="en-US" altLang="en-US" sz="2800">
                <a:latin typeface="Arial" panose="020B0604020202020204" pitchFamily="34" charset="0"/>
              </a:rPr>
              <a:t>, UNTROD, UNTRODDEN, UNTREADING)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8272D9AE-A599-486B-B6A0-4FE85BB4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9E00C-89AC-4D0A-A8EF-EA6C3544F1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4ABCBBA-F41B-4B68-A8A1-91C14C05E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586" y="214313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Scramble" panose="020B0603050302020204" pitchFamily="34" charset="0"/>
              </a:rPr>
              <a:t>ADENRTU</a:t>
            </a:r>
            <a:endParaRPr lang="en-US" altLang="en-US" sz="1100" dirty="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93C4C98-BE6D-4571-8186-7C8FE296C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7239000" cy="45259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DAUNTER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NATURED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UNRATED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UNTREAD</a:t>
            </a:r>
          </a:p>
        </p:txBody>
      </p:sp>
      <p:pic>
        <p:nvPicPr>
          <p:cNvPr id="41989" name="Picture 7" descr="Bear">
            <a:hlinkClick r:id="rId3"/>
            <a:extLst>
              <a:ext uri="{FF2B5EF4-FFF2-40B4-BE49-F238E27FC236}">
                <a16:creationId xmlns:a16="http://schemas.microsoft.com/office/drawing/2014/main" id="{DD5A4E6C-A148-409B-A145-9FF6CEE4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>
            <a:extLst>
              <a:ext uri="{FF2B5EF4-FFF2-40B4-BE49-F238E27FC236}">
                <a16:creationId xmlns:a16="http://schemas.microsoft.com/office/drawing/2014/main" id="{7A68483B-F343-433C-A5F6-E3E304D1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67225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MALE BEAR WAS QUITE THE </a:t>
            </a:r>
            <a:r>
              <a:rPr lang="en-US" altLang="en-US" sz="2000" b="1" u="sng">
                <a:latin typeface="Arial" panose="020B0604020202020204" pitchFamily="34" charset="0"/>
              </a:rPr>
              <a:t>DAUNTER</a:t>
            </a:r>
            <a:r>
              <a:rPr lang="en-US" altLang="en-US" sz="2000">
                <a:latin typeface="Arial" panose="020B0604020202020204" pitchFamily="34" charset="0"/>
              </a:rPr>
              <a:t>, AND SOMEWHAT ILL-</a:t>
            </a:r>
            <a:r>
              <a:rPr lang="en-US" altLang="en-US" sz="2000" b="1" u="sng">
                <a:latin typeface="Arial" panose="020B0604020202020204" pitchFamily="34" charset="0"/>
              </a:rPr>
              <a:t>NATURED</a:t>
            </a:r>
            <a:r>
              <a:rPr lang="en-US" altLang="en-US" sz="2000">
                <a:latin typeface="Arial" panose="020B0604020202020204" pitchFamily="34" charset="0"/>
              </a:rPr>
              <a:t>. THE FEMALE, FEARING THE SCENARIO SEEN IN THIS </a:t>
            </a:r>
            <a:r>
              <a:rPr lang="en-US" altLang="en-US" sz="2000" b="1" u="sng">
                <a:latin typeface="Arial" panose="020B0604020202020204" pitchFamily="34" charset="0"/>
              </a:rPr>
              <a:t>UNRATED</a:t>
            </a:r>
            <a:r>
              <a:rPr lang="en-US" altLang="en-US" sz="2000">
                <a:latin typeface="Arial" panose="020B0604020202020204" pitchFamily="34" charset="0"/>
              </a:rPr>
              <a:t> THOUGHT BALLOON, DECIDED TO QUICKLY </a:t>
            </a:r>
            <a:r>
              <a:rPr lang="en-US" altLang="en-US" sz="2000" b="1" u="sng">
                <a:latin typeface="Arial" panose="020B0604020202020204" pitchFamily="34" charset="0"/>
              </a:rPr>
              <a:t>UNTREAD</a:t>
            </a:r>
            <a:r>
              <a:rPr lang="en-US" altLang="en-US" sz="2000">
                <a:latin typeface="Arial" panose="020B0604020202020204" pitchFamily="34" charset="0"/>
              </a:rPr>
              <a:t> HER STEPS.</a:t>
            </a:r>
          </a:p>
        </p:txBody>
      </p:sp>
      <p:pic>
        <p:nvPicPr>
          <p:cNvPr id="41991" name="Picture 10" descr="thought_balloon_blank_hg_clr">
            <a:extLst>
              <a:ext uri="{FF2B5EF4-FFF2-40B4-BE49-F238E27FC236}">
                <a16:creationId xmlns:a16="http://schemas.microsoft.com/office/drawing/2014/main" id="{93E76B8C-5CE3-4FCE-ACE2-85C3E36553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2" descr="USAKKT-00008">
            <a:extLst>
              <a:ext uri="{FF2B5EF4-FFF2-40B4-BE49-F238E27FC236}">
                <a16:creationId xmlns:a16="http://schemas.microsoft.com/office/drawing/2014/main" id="{252F24CB-3EB7-4CB1-8C51-5D5A420B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914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3">
            <a:extLst>
              <a:ext uri="{FF2B5EF4-FFF2-40B4-BE49-F238E27FC236}">
                <a16:creationId xmlns:a16="http://schemas.microsoft.com/office/drawing/2014/main" id="{5E41C9AC-E1B5-4CCE-9F2F-9F346AB2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5105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UNREAD + T     NATURE + D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</a:t>
            </a:r>
            <a:endParaRPr lang="en-US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1994" name="Picture 1">
            <a:extLst>
              <a:ext uri="{FF2B5EF4-FFF2-40B4-BE49-F238E27FC236}">
                <a16:creationId xmlns:a16="http://schemas.microsoft.com/office/drawing/2014/main" id="{17437929-F2EF-403C-8A6C-1BD7E7FF17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3629025"/>
            <a:ext cx="381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A76FB736-7CD5-463D-BF2E-1770F10D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1ABCC-E643-4382-8AE5-55AC26DB4E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D06F3DF9-3D17-4F92-AC72-70BA6B6D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482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5400"/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4A1F7404-0C62-4A1B-B0E3-A1C9DF5B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64770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C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67D5F749-A562-4ADF-B36A-D5D63835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7826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ACENRTU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890AC-79C3-47EF-8FB8-D3E074F3E56E}"/>
              </a:ext>
            </a:extLst>
          </p:cNvPr>
          <p:cNvSpPr txBox="1"/>
          <p:nvPr/>
        </p:nvSpPr>
        <p:spPr>
          <a:xfrm>
            <a:off x="3505200" y="584719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B788EE15-F543-451D-9AAE-EABFD014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C31AE-D093-448C-A586-3C6E5C725E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22BAFE52-324D-4E3D-9F79-DAFB22DDF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57238"/>
            <a:ext cx="66294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45951B"/>
                </a:solidFill>
                <a:latin typeface="Scramble" panose="020B0603050302020204" pitchFamily="34" charset="0"/>
              </a:rPr>
              <a:t>CENTAURUNCRATE</a:t>
            </a:r>
            <a:endParaRPr lang="en-US" altLang="en-US" sz="4800"/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A8B37166-566D-4C86-8C2C-BC8388E0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60" y="94788"/>
            <a:ext cx="647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ACENRTU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7DEE438C-8CE2-4929-B70D-955BA3D6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236913"/>
            <a:ext cx="6553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CENTAUR</a:t>
            </a:r>
            <a:r>
              <a:rPr lang="en-US" altLang="en-US" sz="2400">
                <a:latin typeface="Arial" panose="020B0604020202020204" pitchFamily="34" charset="0"/>
              </a:rPr>
              <a:t>: A MYTHOLOGICAL CREATURE</a:t>
            </a:r>
            <a:endParaRPr lang="en-US" altLang="en-US" sz="2400"/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0C9990B7-EEF5-4ACA-9CB7-CA595B9B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2895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72F4B6FE-B02E-44FB-856D-03B9DCEE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946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>
            <a:extLst>
              <a:ext uri="{FF2B5EF4-FFF2-40B4-BE49-F238E27FC236}">
                <a16:creationId xmlns:a16="http://schemas.microsoft.com/office/drawing/2014/main" id="{87C29ECA-299B-4EF0-87A6-2AB8F156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19600"/>
            <a:ext cx="4724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NEWLY-ARRIVED STATUE OF A BRONZE ROMAN </a:t>
            </a:r>
            <a:r>
              <a:rPr lang="en-US" altLang="en-US" sz="2400" b="1" i="1" u="sng">
                <a:latin typeface="Arial" panose="020B0604020202020204" pitchFamily="34" charset="0"/>
              </a:rPr>
              <a:t>CENTAUR</a:t>
            </a:r>
            <a:r>
              <a:rPr lang="en-US" altLang="en-US" sz="2400">
                <a:latin typeface="Arial" panose="020B0604020202020204" pitchFamily="34" charset="0"/>
              </a:rPr>
              <a:t> WILL BE DIFFICULT FOR THE HISTORY MUSEUM WORKERS TO </a:t>
            </a:r>
            <a:r>
              <a:rPr lang="en-US" altLang="en-US" sz="2400" b="1" i="1" u="sng">
                <a:latin typeface="Arial" panose="020B0604020202020204" pitchFamily="34" charset="0"/>
              </a:rPr>
              <a:t>UNCRATE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  <a:endParaRPr lang="en-US" altLang="en-US" sz="2400"/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2845A660-9D3A-4549-ABC7-D14B99B0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396038"/>
            <a:ext cx="4168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HOOK/S?</a:t>
            </a: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2A9D3-CBAA-496C-9CE7-DDEDE9B8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3611563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CENTAUR</a:t>
            </a:r>
            <a:r>
              <a:rPr lang="en-US" altLang="en-US" sz="2400" b="1" i="1" u="sng"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plus CENTAUR</a:t>
            </a:r>
            <a:r>
              <a:rPr lang="en-US" altLang="en-US" sz="2400" b="1" u="sng">
                <a:latin typeface="Arial" panose="020B0604020202020204" pitchFamily="34" charset="0"/>
              </a:rPr>
              <a:t>Y</a:t>
            </a:r>
            <a:r>
              <a:rPr lang="en-US" altLang="en-US" sz="2400">
                <a:latin typeface="Arial" panose="020B0604020202020204" pitchFamily="34" charset="0"/>
              </a:rPr>
              <a:t>, A MEDICINAL HERB (CENTAURIES)</a:t>
            </a:r>
            <a:r>
              <a:rPr lang="en-US" altLang="en-US" sz="240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782C8-E362-4185-9FB0-21EAD7C9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048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699826-550D-4BFB-B6A0-9D349D391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701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53508-E483-4453-B002-02EFAB9C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EC33C-E577-4945-98E4-9436F6DE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17638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pic>
        <p:nvPicPr>
          <p:cNvPr id="46095" name="Picture 16">
            <a:extLst>
              <a:ext uri="{FF2B5EF4-FFF2-40B4-BE49-F238E27FC236}">
                <a16:creationId xmlns:a16="http://schemas.microsoft.com/office/drawing/2014/main" id="{E6756FEB-D9AF-4512-955C-83453B63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160338"/>
            <a:ext cx="3381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2944D7F8-2B3B-410F-B2A1-F05EC7F3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3E5D2-96A8-4DF4-BDCB-FFD3F57720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36545DE3-0684-4CA9-A9CE-1CE9F4A0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467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AEHNRTU</a:t>
            </a:r>
            <a:endParaRPr lang="en-US" altLang="en-US" sz="7200" dirty="0"/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4243E4BE-1928-4BD8-85C4-DD3426B7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64770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H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A59C3-8484-406F-BA85-2E4C6019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30DDA27A-CAFE-4870-9B47-B87427A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1638" y="64103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506B3-D5BF-4EEC-9845-36DAD0761D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ED81709A-55E9-409B-B6FE-7C3279D7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64770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HAUNTER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UNEARTH 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45951B"/>
                </a:solidFill>
                <a:latin typeface="Scramble" panose="020B0603050302020204" pitchFamily="34" charset="0"/>
              </a:rPr>
              <a:t>URETHAN</a:t>
            </a:r>
            <a:endParaRPr lang="en-US" altLang="en-US" sz="4800"/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7AC851B4-8C40-4443-93EE-1D09178F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7359"/>
            <a:ext cx="647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AEHNRTU</a:t>
            </a:r>
            <a:endParaRPr lang="en-US" altLang="en-US" sz="4400" dirty="0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708A64F0-9E1E-4167-B241-810DAE5B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13138"/>
            <a:ext cx="5562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URETHAN</a:t>
            </a:r>
            <a:r>
              <a:rPr lang="en-US" altLang="en-US" sz="2400">
                <a:latin typeface="Arial" panose="020B0604020202020204" pitchFamily="34" charset="0"/>
              </a:rPr>
              <a:t>: A CHEMICAL COMPOUND OFTEN FOUND IN PLASTIC</a:t>
            </a:r>
            <a:endParaRPr lang="en-US" altLang="en-US" sz="2800" i="1">
              <a:latin typeface="Arial" panose="020B0604020202020204" pitchFamily="34" charset="0"/>
            </a:endParaRPr>
          </a:p>
        </p:txBody>
      </p:sp>
      <p:sp>
        <p:nvSpPr>
          <p:cNvPr id="50183" name="Text Box 5">
            <a:extLst>
              <a:ext uri="{FF2B5EF4-FFF2-40B4-BE49-F238E27FC236}">
                <a16:creationId xmlns:a16="http://schemas.microsoft.com/office/drawing/2014/main" id="{55D557EB-56BB-47D0-85CE-AF39891B1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5029200"/>
            <a:ext cx="7042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FEARING A </a:t>
            </a:r>
            <a:r>
              <a:rPr lang="en-US" altLang="en-US" sz="2400" b="1" i="1" u="sng">
                <a:latin typeface="Arial" panose="020B0604020202020204" pitchFamily="34" charset="0"/>
              </a:rPr>
              <a:t>HAUNTER</a:t>
            </a:r>
            <a:r>
              <a:rPr lang="en-US" altLang="en-US" sz="2400">
                <a:latin typeface="Arial" panose="020B0604020202020204" pitchFamily="34" charset="0"/>
              </a:rPr>
              <a:t>, THE GRAVE ROBBERS QUIETLY </a:t>
            </a:r>
            <a:r>
              <a:rPr lang="en-US" altLang="en-US" sz="2400" b="1" i="1" u="sng">
                <a:latin typeface="Arial" panose="020B0604020202020204" pitchFamily="34" charset="0"/>
              </a:rPr>
              <a:t>UNEARTH</a:t>
            </a:r>
            <a:r>
              <a:rPr lang="en-US" altLang="en-US" sz="2400">
                <a:latin typeface="Arial" panose="020B0604020202020204" pitchFamily="34" charset="0"/>
              </a:rPr>
              <a:t> THE CASKET USING ONLY THEIR LITTLE </a:t>
            </a:r>
            <a:r>
              <a:rPr lang="en-US" altLang="en-US" sz="2400" b="1" i="1" u="sng">
                <a:latin typeface="Arial" panose="020B0604020202020204" pitchFamily="34" charset="0"/>
              </a:rPr>
              <a:t>URETHAN</a:t>
            </a:r>
            <a:r>
              <a:rPr lang="en-US" altLang="en-US" sz="2400" b="1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SHOVELS!</a:t>
            </a:r>
            <a:endParaRPr lang="en-US" altLang="en-US" sz="2400"/>
          </a:p>
        </p:txBody>
      </p:sp>
      <p:pic>
        <p:nvPicPr>
          <p:cNvPr id="50184" name="Picture 6">
            <a:extLst>
              <a:ext uri="{FF2B5EF4-FFF2-40B4-BE49-F238E27FC236}">
                <a16:creationId xmlns:a16="http://schemas.microsoft.com/office/drawing/2014/main" id="{60788F4C-A6D5-4A09-B52C-74706FA2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279" y="2457450"/>
            <a:ext cx="2565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6B76F8A3-D3D3-422C-ACF9-2709981C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2" y="174860"/>
            <a:ext cx="1230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9">
            <a:extLst>
              <a:ext uri="{FF2B5EF4-FFF2-40B4-BE49-F238E27FC236}">
                <a16:creationId xmlns:a16="http://schemas.microsoft.com/office/drawing/2014/main" id="{46A62BD8-4071-4527-BC0D-96DAE208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88088"/>
            <a:ext cx="1552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HOOK/S?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B4F3C-8AB7-4556-A048-06BED2C6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1588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EFC3B-A401-4E6A-8434-07ED342B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931988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7E4C4-6EE4-41FF-BF6E-4B3D393E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590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75536-0A61-4487-A279-232B325E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701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7E66A-8204-400A-9D33-F95E7519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27125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50195" name="Picture 20">
            <a:extLst>
              <a:ext uri="{FF2B5EF4-FFF2-40B4-BE49-F238E27FC236}">
                <a16:creationId xmlns:a16="http://schemas.microsoft.com/office/drawing/2014/main" id="{CC92F85B-21E5-46DA-B2C3-04C00818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BBFEC-D0C7-46C8-8EB6-FB0098595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21188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ALSO </a:t>
            </a:r>
            <a:r>
              <a:rPr lang="en-US" altLang="en-US" sz="2400" u="sng"/>
              <a:t>URETHANE</a:t>
            </a:r>
            <a:r>
              <a:rPr lang="en-US" altLang="en-US" sz="2400"/>
              <a:t>/S</a:t>
            </a:r>
          </a:p>
        </p:txBody>
      </p:sp>
      <p:pic>
        <p:nvPicPr>
          <p:cNvPr id="50188" name="Picture 18">
            <a:hlinkClick r:id="rId6" action="ppaction://hlinkpres?slideindex=23&amp;slidetitle=Slide 23"/>
            <a:extLst>
              <a:ext uri="{FF2B5EF4-FFF2-40B4-BE49-F238E27FC236}">
                <a16:creationId xmlns:a16="http://schemas.microsoft.com/office/drawing/2014/main" id="{91F9B548-EA5E-453A-8800-0A723AE1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7" b="94330" l="9434" r="89623">
                        <a14:foregroundMark x1="27358" y1="9278" x2="27358" y2="9278"/>
                        <a14:foregroundMark x1="22642" y1="94330" x2="64151" y2="88660"/>
                        <a14:foregroundMark x1="64151" y1="88660" x2="65094" y2="88660"/>
                        <a14:foregroundMark x1="65094" y1="88660" x2="65094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72"/>
          <a:stretch>
            <a:fillRect/>
          </a:stretch>
        </p:blipFill>
        <p:spPr bwMode="auto">
          <a:xfrm rot="1550206">
            <a:off x="6887976" y="5349950"/>
            <a:ext cx="642078" cy="11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>
            <a:hlinkClick r:id="rId6" action="ppaction://hlinkpres?slideindex=23&amp;slidetitle=Slide 23"/>
            <a:extLst>
              <a:ext uri="{FF2B5EF4-FFF2-40B4-BE49-F238E27FC236}">
                <a16:creationId xmlns:a16="http://schemas.microsoft.com/office/drawing/2014/main" id="{378D1208-38DA-453C-B538-EFFE2192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95" b="87143" l="31429" r="71905">
                        <a14:foregroundMark x1="40476" y1="8571" x2="40476" y2="8571"/>
                        <a14:foregroundMark x1="38095" y1="87143" x2="59048" y2="81905"/>
                        <a14:foregroundMark x1="59048" y1="81905" x2="59524" y2="81905"/>
                        <a14:foregroundMark x1="59524" y1="81905" x2="59524" y2="8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842" t="-528" r="22969" b="7671"/>
          <a:stretch>
            <a:fillRect/>
          </a:stretch>
        </p:blipFill>
        <p:spPr bwMode="auto">
          <a:xfrm rot="1550206">
            <a:off x="7540261" y="5005763"/>
            <a:ext cx="642078" cy="11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>
            <a:hlinkClick r:id="rId6" action="ppaction://hlinkpres?slideindex=23&amp;slidetitle=Slide 23"/>
            <a:extLst>
              <a:ext uri="{FF2B5EF4-FFF2-40B4-BE49-F238E27FC236}">
                <a16:creationId xmlns:a16="http://schemas.microsoft.com/office/drawing/2014/main" id="{4B5379BC-A49E-409D-9B7B-9462B084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95" b="87143" l="31429" r="71905">
                        <a14:foregroundMark x1="40476" y1="8571" x2="40476" y2="8571"/>
                        <a14:foregroundMark x1="38095" y1="87143" x2="59048" y2="81905"/>
                        <a14:foregroundMark x1="59048" y1="81905" x2="59524" y2="81905"/>
                        <a14:foregroundMark x1="59524" y1="81905" x2="59524" y2="8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842" t="-528" r="22969" b="7671"/>
          <a:stretch>
            <a:fillRect/>
          </a:stretch>
        </p:blipFill>
        <p:spPr bwMode="auto">
          <a:xfrm rot="1550206">
            <a:off x="8192545" y="5053800"/>
            <a:ext cx="642078" cy="11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403317D5-2218-4CA6-A220-575BD98E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71929-2FA3-437D-B611-0B4CACD8D3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F7D335F8-1C32-49F8-A7BC-A7146F01A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467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AELNRTU</a:t>
            </a:r>
            <a:endParaRPr lang="en-US" altLang="en-US" sz="7200" dirty="0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E6304E46-D546-478B-B0E0-AEB0052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64770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 L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84EBE-FDBB-46FE-9D9B-E72C395F982B}"/>
              </a:ext>
            </a:extLst>
          </p:cNvPr>
          <p:cNvSpPr txBox="1"/>
          <p:nvPr/>
        </p:nvSpPr>
        <p:spPr>
          <a:xfrm>
            <a:off x="35814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120D0AA5-0B06-449E-B0AC-76F8BA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AB1BB-6677-4FCD-A0B2-BFD4D52F58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61C343CE-194B-43FB-865F-97374472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5400"/>
            <a:ext cx="7543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NEUTRAL</a:t>
            </a:r>
            <a:endParaRPr lang="en-US" altLang="en-US" sz="5400"/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C994D15-80BB-4346-9371-67175618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346869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AELNRTU</a:t>
            </a:r>
            <a:endParaRPr lang="en-US" altLang="en-US" sz="5400" dirty="0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00E1C3D8-36E2-4010-9B66-06E29BA0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HOOK/S?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78F39AE2-2BA2-49F1-86B3-3B085D1D5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029200"/>
            <a:ext cx="213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NEUTRAL</a:t>
            </a:r>
            <a:r>
              <a:rPr lang="en-US" altLang="en-US" sz="2800" b="1" u="sng">
                <a:latin typeface="Arial" panose="020B0604020202020204" pitchFamily="34" charset="0"/>
              </a:rPr>
              <a:t>S</a:t>
            </a:r>
            <a:endParaRPr lang="en-US" altLang="en-US" sz="3600" b="1" u="sng"/>
          </a:p>
        </p:txBody>
      </p:sp>
      <p:pic>
        <p:nvPicPr>
          <p:cNvPr id="54279" name="Picture 11">
            <a:extLst>
              <a:ext uri="{FF2B5EF4-FFF2-40B4-BE49-F238E27FC236}">
                <a16:creationId xmlns:a16="http://schemas.microsoft.com/office/drawing/2014/main" id="{BB568C21-835F-45E9-A584-E84EB48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6118225"/>
            <a:ext cx="957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A1FC7B-4338-405F-B660-2C046F38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59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45951B"/>
                </a:solidFill>
                <a:latin typeface="Arial" panose="020B0604020202020204" pitchFamily="34" charset="0"/>
              </a:rPr>
              <a:t>S</a:t>
            </a:r>
            <a:endParaRPr lang="en-US" altLang="en-US" sz="4800" b="1">
              <a:solidFill>
                <a:srgbClr val="45951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A4221-C114-4E56-B81E-85D815DCF0EE}"/>
              </a:ext>
            </a:extLst>
          </p:cNvPr>
          <p:cNvSpPr txBox="1"/>
          <p:nvPr/>
        </p:nvSpPr>
        <p:spPr>
          <a:xfrm>
            <a:off x="3429000" y="6248400"/>
            <a:ext cx="320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59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NATURES + L</a:t>
            </a:r>
          </a:p>
        </p:txBody>
      </p:sp>
      <p:sp>
        <p:nvSpPr>
          <p:cNvPr id="54282" name="Text Box 4">
            <a:extLst>
              <a:ext uri="{FF2B5EF4-FFF2-40B4-BE49-F238E27FC236}">
                <a16:creationId xmlns:a16="http://schemas.microsoft.com/office/drawing/2014/main" id="{EBC98A00-2A27-4E18-AC90-FA4CEF85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56" y="2496641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NEUTRAL</a:t>
            </a:r>
            <a:r>
              <a:rPr lang="en-US" altLang="en-US" sz="2400" dirty="0">
                <a:latin typeface="Arial" panose="020B0604020202020204" pitchFamily="34" charset="0"/>
              </a:rPr>
              <a:t>: n. ONE THAT IS IMPARTIAL</a:t>
            </a:r>
            <a:endParaRPr lang="en-US" altLang="en-US" sz="2800" i="1" dirty="0">
              <a:latin typeface="Arial" panose="020B0604020202020204" pitchFamily="34" charset="0"/>
            </a:endParaRPr>
          </a:p>
        </p:txBody>
      </p:sp>
      <p:pic>
        <p:nvPicPr>
          <p:cNvPr id="54283" name="Picture 3">
            <a:extLst>
              <a:ext uri="{FF2B5EF4-FFF2-40B4-BE49-F238E27FC236}">
                <a16:creationId xmlns:a16="http://schemas.microsoft.com/office/drawing/2014/main" id="{E87AC007-5ADB-4104-A51D-9FE66B503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5323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55327701-2B56-1EC9-47A3-98B4F93B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BB0C4304-6447-40BC-999F-767C4100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5BAF1-9F20-4C22-9529-9FBA8596C2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FE5AB7BC-8101-44F0-A55A-A3162934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5200"/>
            <a:ext cx="7186613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          THAT’S IT!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     	    WHAT WAS THAT      	MNEMONIC PHRASE?</a:t>
            </a:r>
            <a:endParaRPr lang="en-US" altLang="en-US" sz="540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BA17CF6A-9E6F-465A-BB60-2C0D6A66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6477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  <a:endParaRPr lang="en-US" altLang="en-US" sz="2400"/>
          </a:p>
        </p:txBody>
      </p:sp>
      <p:pic>
        <p:nvPicPr>
          <p:cNvPr id="3" name="jeop280.wav">
            <a:hlinkClick r:id="" action="ppaction://media"/>
            <a:extLst>
              <a:ext uri="{FF2B5EF4-FFF2-40B4-BE49-F238E27FC236}">
                <a16:creationId xmlns:a16="http://schemas.microsoft.com/office/drawing/2014/main" id="{36E3EE56-0477-4771-74F0-8FB25ACC1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532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2BE09498-E120-47B2-BA6D-DCE0B2FA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DDDD7-E718-4470-A8EC-87629B95B6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15AA8E2-00E9-415C-A344-39A2C8BC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AENRTU</a:t>
            </a:r>
            <a:endParaRPr lang="en-US" altLang="en-US" sz="24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00B13C-C313-A15B-C2F8-F90D209A78C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FC1CA-544C-48F3-ADAD-7F21162A0D5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9BE39-7954-FF43-C14C-210C1AED7D9E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5D471-89CB-B197-0BEC-3C6DA7280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425" y="4646827"/>
            <a:ext cx="591966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F7644-7160-444C-4718-EB3DC47E812A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E1C03-8395-274A-7883-7BE031BD1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86044-BD11-0C08-C84F-2F7425BA20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73278-7033-7B83-2BDF-40C66C4434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B25AED8B-08E4-4CDD-906D-84E98B89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D1537-200F-45DD-A1B3-0E3E8E17D1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F0308C00-05DC-4CA2-B503-9CA87F05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NATURE</a:t>
            </a:r>
            <a:endParaRPr lang="en-US" altLang="en-US" sz="24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6DC93780-2936-4DF9-9519-1AB4CDC1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629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B2C28826-4D55-46F7-B45B-6AE67A04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630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frst2324.wav">
            <a:hlinkClick r:id="" action="ppaction://media"/>
            <a:extLst>
              <a:ext uri="{FF2B5EF4-FFF2-40B4-BE49-F238E27FC236}">
                <a16:creationId xmlns:a16="http://schemas.microsoft.com/office/drawing/2014/main" id="{D46ED269-DA2E-4209-814A-2F9678C961C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3">
            <a:extLst>
              <a:ext uri="{FF2B5EF4-FFF2-40B4-BE49-F238E27FC236}">
                <a16:creationId xmlns:a16="http://schemas.microsoft.com/office/drawing/2014/main" id="{3AF5BF6B-6CE0-4374-8773-A539B318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143000"/>
            <a:ext cx="89423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45951B"/>
                </a:solidFill>
                <a:latin typeface="Arial" panose="020B0604020202020204" pitchFamily="34" charset="0"/>
              </a:rPr>
              <a:t>VISIT GOD’S SCHOOL</a:t>
            </a:r>
            <a:endParaRPr lang="en-US" altLang="en-US" sz="6000" dirty="0"/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33484418-98B4-4786-ADC5-791AA3A1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6667" l="9615" r="88462">
                        <a14:foregroundMark x1="36538" y1="6000" x2="34615" y2="29000"/>
                        <a14:foregroundMark x1="48077" y1="96667" x2="48077" y2="8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0291">
            <a:off x="2264531" y="2947416"/>
            <a:ext cx="255664" cy="14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7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236BF226-EA59-4817-B4F7-E6BF9D74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3B13FE-0072-4696-9319-173EEBB30E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A0399382-1464-4489-A694-444416D8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DIFFICULT BINGOS INCLUDED:</a:t>
            </a:r>
            <a:endParaRPr lang="en-US" altLang="en-US" sz="5400"/>
          </a:p>
        </p:txBody>
      </p:sp>
      <p:sp>
        <p:nvSpPr>
          <p:cNvPr id="60420" name="Text Box 3">
            <a:extLst>
              <a:ext uri="{FF2B5EF4-FFF2-40B4-BE49-F238E27FC236}">
                <a16:creationId xmlns:a16="http://schemas.microsoft.com/office/drawing/2014/main" id="{61A083A9-1AA7-4B21-8EF5-FE7A9541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6477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NATURE</a:t>
            </a:r>
            <a:endParaRPr lang="en-US" altLang="en-US" sz="2000"/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37E1A939-BF12-4583-A479-9B6461D5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31988"/>
            <a:ext cx="482917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VAUNTER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DAUNTER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UNTREAD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CENTAUR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UNCRATE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45951B"/>
                </a:solidFill>
                <a:latin typeface="Scramble" panose="020B0603050302020204" pitchFamily="34" charset="0"/>
              </a:rPr>
              <a:t>URETHAN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D3434-15FB-4E72-984F-69241D98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BA1D-057D-4D94-802D-F3E60CDA6481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3BC1F-02BB-4D80-BD93-88A8E73EE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771650"/>
            <a:ext cx="8952390" cy="348615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7F5A394-5C3F-4894-9ECD-3D681E8A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2125"/>
            <a:ext cx="6477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NATURE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2907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667A0388-BCAE-4A86-82C5-06F681A9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929BA-33BA-49AD-8B78-A7CC32A4E4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7C038683-924A-4818-BE0E-2D22E821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548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45951B"/>
                </a:solidFill>
                <a:latin typeface="Arial" panose="020B0604020202020204" pitchFamily="34" charset="0"/>
              </a:rPr>
              <a:t>THE END!</a:t>
            </a:r>
            <a:endParaRPr lang="en-US" altLang="en-US" sz="5400" dirty="0"/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FAF373EE-EFE8-4CBF-9516-80A615F6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37" y="3048000"/>
            <a:ext cx="84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12EAE655-24FF-44F1-9D9A-A6DBADC2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7" y="30480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5FBD88-A558-489E-B05F-904B6B45F7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37" y="2835275"/>
            <a:ext cx="3200399" cy="226161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7A256C6-3B3C-43E3-B292-02C8A41D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5245">
            <a:off x="4814495" y="4743488"/>
            <a:ext cx="392049" cy="53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6AD76C8-D057-411D-81A4-6C23334E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00" b="96667" l="9615" r="88462">
                        <a14:foregroundMark x1="36538" y1="6000" x2="34615" y2="29000"/>
                        <a14:foregroundMark x1="48077" y1="96667" x2="48077" y2="8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11634" flipH="1">
            <a:off x="4784187" y="4437496"/>
            <a:ext cx="96218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A50869F7-A9CA-46AC-A3A8-CB175717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8C720-6B57-472B-9C5F-A2B27A5B08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D3FEF071-21B3-453D-ABD9-6D13CD71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73362"/>
            <a:ext cx="6950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WHAT IS THE BINGO STEM FOR THIS ALPHAGRAM?</a:t>
            </a:r>
            <a:endParaRPr lang="en-US" altLang="en-US" sz="24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2C0EE03-20D0-4E7E-A11A-9842E68C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AENRTU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4A1D803A-83F6-4F8E-9AD3-C39E7FE4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8686C-4DBA-4F2A-8D5A-C713D9C2FB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BBC204D-70A2-43CB-BAFC-5701FBAE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470"/>
            <a:ext cx="4660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AENRTU</a:t>
            </a:r>
            <a:endParaRPr lang="en-US" altLang="en-US" sz="2400" dirty="0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A8915E1D-B05A-4E0C-BE81-02007108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793" y="6034596"/>
            <a:ext cx="558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NATURE</a:t>
            </a:r>
            <a:r>
              <a:rPr lang="en-US" altLang="en-US" sz="2400" dirty="0">
                <a:latin typeface="Arial" panose="020B0604020202020204" pitchFamily="34" charset="0"/>
              </a:rPr>
              <a:t> IS THE ONLY GOOD WORD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56CDD1D5-CD21-474A-9F38-936AE39C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708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0CA6069-E426-4C7B-9DEE-D2B9E6134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EB049E6D-373F-48C4-B9C7-CF1F00A5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DF4C0-B43F-4051-AC1D-749A2D7FE6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5A3922E8-8BBD-4BE9-A062-40488402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9119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WHAT MNEMONIC PHRASE CAN WE ASSOCIATE   WITH THIS BINGO STEM?</a:t>
            </a:r>
            <a:endParaRPr lang="en-US" altLang="en-US" sz="24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FB94929-C369-4859-B436-77E4AECB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solidFill>
                  <a:srgbClr val="45951B"/>
                </a:solidFill>
                <a:latin typeface="Scramble" panose="020B0603050302020204" pitchFamily="34" charset="0"/>
              </a:rPr>
              <a:t>NATURE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A7B24E5-88A7-46AC-B3C7-382793DE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A776D-7607-4AE2-8184-B8F5F00565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80C83307-AD2A-4C8A-A762-C7C6C34D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683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NATURE</a:t>
            </a:r>
            <a:endParaRPr lang="en-US" altLang="en-US" sz="2400"/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5EFA33E7-A8F5-4E23-880C-EC9C4E9F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280" y="2408238"/>
            <a:ext cx="6629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4A710518-10CF-4150-BA56-70AF6AD5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630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0240621A-BDF7-4C00-8950-AB70FCEA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99" r="41499"/>
          <a:stretch>
            <a:fillRect/>
          </a:stretch>
        </p:blipFill>
        <p:spPr bwMode="auto">
          <a:xfrm>
            <a:off x="838200" y="2743200"/>
            <a:ext cx="3254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frst2215.wav">
            <a:hlinkClick r:id="" action="ppaction://media"/>
            <a:extLst>
              <a:ext uri="{FF2B5EF4-FFF2-40B4-BE49-F238E27FC236}">
                <a16:creationId xmlns:a16="http://schemas.microsoft.com/office/drawing/2014/main" id="{9C5ED9AB-9D24-46A3-9D4F-E3BA9C18A36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3">
            <a:extLst>
              <a:ext uri="{FF2B5EF4-FFF2-40B4-BE49-F238E27FC236}">
                <a16:creationId xmlns:a16="http://schemas.microsoft.com/office/drawing/2014/main" id="{50515437-9409-4291-9DE5-D4BBD1AD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219200"/>
            <a:ext cx="89423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45951B"/>
                </a:solidFill>
                <a:latin typeface="Arial" panose="020B0604020202020204" pitchFamily="34" charset="0"/>
              </a:rPr>
              <a:t>VISIT GOD’S SCHOOL</a:t>
            </a:r>
            <a:endParaRPr lang="en-US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7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6023FA65-EEBD-451A-B60B-C6315D26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870A5-2566-44FE-9767-A99D8C02E5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0303944B-497B-4870-A288-25899118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6835775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NATUREV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49FD9D55-54F0-41A4-A3BD-924DEFAB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7772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AENRTUV</a:t>
            </a: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B1BBE-2150-4864-B4EF-27F10FE3B654}"/>
              </a:ext>
            </a:extLst>
          </p:cNvPr>
          <p:cNvSpPr txBox="1"/>
          <p:nvPr/>
        </p:nvSpPr>
        <p:spPr>
          <a:xfrm>
            <a:off x="37338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DEF14916-37DF-407E-BD14-A7743B26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86580-BE43-461A-AF7F-41B47D138A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F024EE11-9C95-4B2C-804C-C01E7E50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34" y="182989"/>
            <a:ext cx="5607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AENRTUV</a:t>
            </a:r>
            <a:endParaRPr lang="en-US" altLang="en-US" sz="1400" dirty="0"/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ABCFECDD-7EB3-4BFB-BDD6-21B3AF50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1469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45951B"/>
                </a:solidFill>
                <a:latin typeface="Scramble" panose="020B0603050302020204" pitchFamily="34" charset="0"/>
              </a:rPr>
              <a:t>VAUNTER</a:t>
            </a:r>
            <a:endParaRPr lang="en-US" altLang="en-US" sz="2400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E5A574C5-0D11-4239-9DAB-32CC7EFE9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2317750"/>
            <a:ext cx="64960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VAUNTER</a:t>
            </a:r>
            <a:r>
              <a:rPr lang="en-US" altLang="en-US" sz="2400">
                <a:latin typeface="Arial" panose="020B0604020202020204" pitchFamily="34" charset="0"/>
              </a:rPr>
              <a:t>: ONE THAT </a:t>
            </a:r>
            <a:r>
              <a:rPr lang="en-US" altLang="en-US" sz="2400" u="sng">
                <a:latin typeface="Arial" panose="020B0604020202020204" pitchFamily="34" charset="0"/>
              </a:rPr>
              <a:t>VAUNTS</a:t>
            </a:r>
            <a:r>
              <a:rPr lang="en-US" altLang="en-US" sz="2400">
                <a:latin typeface="Arial" panose="020B0604020202020204" pitchFamily="34" charset="0"/>
              </a:rPr>
              <a:t>, OR BRAGS (VAUNT, VAUNTED, VAUNTING</a:t>
            </a:r>
            <a:r>
              <a:rPr lang="en-US" altLang="en-US" sz="2400" i="1">
                <a:latin typeface="Arial" panose="020B0604020202020204" pitchFamily="34" charset="0"/>
              </a:rPr>
              <a:t>)</a:t>
            </a:r>
            <a:r>
              <a:rPr lang="en-US" altLang="en-US" sz="2400"/>
              <a:t> 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78EFF4CE-AAF7-405A-BA42-93B65148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4" t="11215" r="2982" b="10162"/>
          <a:stretch>
            <a:fillRect/>
          </a:stretch>
        </p:blipFill>
        <p:spPr bwMode="auto">
          <a:xfrm>
            <a:off x="3694113" y="3235325"/>
            <a:ext cx="2859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6">
            <a:extLst>
              <a:ext uri="{FF2B5EF4-FFF2-40B4-BE49-F238E27FC236}">
                <a16:creationId xmlns:a16="http://schemas.microsoft.com/office/drawing/2014/main" id="{DF20562A-A7FA-486F-9E0D-4E1CC6BE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105400"/>
            <a:ext cx="17795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HOOK/S?</a:t>
            </a:r>
            <a:endParaRPr lang="en-US" altLang="en-US" sz="360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0433880-003D-484F-94F9-83349D8F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5588000"/>
            <a:ext cx="239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VAUNTER</a:t>
            </a:r>
            <a:r>
              <a:rPr lang="en-US" altLang="en-US" b="1" u="sng"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15369" name="Picture 15" descr="0790732157">
            <a:extLst>
              <a:ext uri="{FF2B5EF4-FFF2-40B4-BE49-F238E27FC236}">
                <a16:creationId xmlns:a16="http://schemas.microsoft.com/office/drawing/2014/main" id="{F6560185-4FE4-4412-979B-9ECE071B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384550"/>
            <a:ext cx="838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D7C75-6EEA-4979-B011-65C5CB8E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88" y="1179513"/>
            <a:ext cx="838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100" b="1">
                <a:solidFill>
                  <a:srgbClr val="459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E6D7560-6F5C-4D39-A4C5-B90CCFBA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6172200"/>
            <a:ext cx="22066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NATURES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+ V</a:t>
            </a:r>
          </a:p>
        </p:txBody>
      </p:sp>
      <p:sp>
        <p:nvSpPr>
          <p:cNvPr id="15372" name="Text Box 4">
            <a:extLst>
              <a:ext uri="{FF2B5EF4-FFF2-40B4-BE49-F238E27FC236}">
                <a16:creationId xmlns:a16="http://schemas.microsoft.com/office/drawing/2014/main" id="{BD94B205-75B2-49AF-A5FC-73D616A9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3506788"/>
            <a:ext cx="17875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Also adj.’s VAUNTY VAUNTIE VAWNTIE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“boastful”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7823D-5B5E-4684-95E3-3615D519C8FA}"/>
              </a:ext>
            </a:extLst>
          </p:cNvPr>
          <p:cNvSpPr txBox="1"/>
          <p:nvPr/>
        </p:nvSpPr>
        <p:spPr>
          <a:xfrm>
            <a:off x="7006347" y="5618490"/>
            <a:ext cx="178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None of these adjectives “compare”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Macintosh PowerPoint</Application>
  <PresentationFormat>On-screen Show (4:3)</PresentationFormat>
  <Paragraphs>287</Paragraphs>
  <Slides>34</Slides>
  <Notes>34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Scramble</vt:lpstr>
      <vt:lpstr>Arial</vt:lpstr>
      <vt:lpstr>Times New Roman</vt:lpstr>
      <vt:lpstr>Brush Script MT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AEINRTU</vt:lpstr>
      <vt:lpstr>PowerPoint Presentation</vt:lpstr>
      <vt:lpstr>AENRSTU</vt:lpstr>
      <vt:lpstr>PowerPoint Presentation</vt:lpstr>
      <vt:lpstr>PowerPoint Presentation</vt:lpstr>
      <vt:lpstr>PowerPoint Presentation</vt:lpstr>
      <vt:lpstr>AEGNRTU</vt:lpstr>
      <vt:lpstr>PowerPoint Presentation</vt:lpstr>
      <vt:lpstr>PowerPoint Presentation</vt:lpstr>
      <vt:lpstr>PowerPoint Presentation</vt:lpstr>
      <vt:lpstr>ADENRTU</vt:lpstr>
      <vt:lpstr>ADENRTU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2024-08-21T15:03:40Z</dcterms:created>
  <dcterms:modified xsi:type="dcterms:W3CDTF">2024-08-25T16:20:30Z</dcterms:modified>
</cp:coreProperties>
</file>