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embedTrueTypeFonts="1" saveSubsetFonts="1">
  <p:sldMasterIdLst>
    <p:sldMasterId id="2147483648" r:id="rId1"/>
  </p:sldMasterIdLst>
  <p:notesMasterIdLst>
    <p:notesMasterId r:id="rId42"/>
  </p:notesMasterIdLst>
  <p:sldIdLst>
    <p:sldId id="403" r:id="rId2"/>
    <p:sldId id="406" r:id="rId3"/>
    <p:sldId id="407" r:id="rId4"/>
    <p:sldId id="402" r:id="rId5"/>
    <p:sldId id="258" r:id="rId6"/>
    <p:sldId id="259" r:id="rId7"/>
    <p:sldId id="260" r:id="rId8"/>
    <p:sldId id="261" r:id="rId9"/>
    <p:sldId id="362" r:id="rId10"/>
    <p:sldId id="339" r:id="rId11"/>
    <p:sldId id="380" r:id="rId12"/>
    <p:sldId id="381" r:id="rId13"/>
    <p:sldId id="379" r:id="rId14"/>
    <p:sldId id="382" r:id="rId15"/>
    <p:sldId id="396" r:id="rId16"/>
    <p:sldId id="383" r:id="rId17"/>
    <p:sldId id="377" r:id="rId18"/>
    <p:sldId id="401" r:id="rId19"/>
    <p:sldId id="384" r:id="rId20"/>
    <p:sldId id="376" r:id="rId21"/>
    <p:sldId id="385" r:id="rId22"/>
    <p:sldId id="397" r:id="rId23"/>
    <p:sldId id="386" r:id="rId24"/>
    <p:sldId id="374" r:id="rId25"/>
    <p:sldId id="387" r:id="rId26"/>
    <p:sldId id="373" r:id="rId27"/>
    <p:sldId id="388" r:id="rId28"/>
    <p:sldId id="372" r:id="rId29"/>
    <p:sldId id="355" r:id="rId30"/>
    <p:sldId id="393" r:id="rId31"/>
    <p:sldId id="392" r:id="rId32"/>
    <p:sldId id="398" r:id="rId33"/>
    <p:sldId id="391" r:id="rId34"/>
    <p:sldId id="395" r:id="rId35"/>
    <p:sldId id="299" r:id="rId36"/>
    <p:sldId id="300" r:id="rId37"/>
    <p:sldId id="399" r:id="rId38"/>
    <p:sldId id="302" r:id="rId39"/>
    <p:sldId id="418" r:id="rId40"/>
    <p:sldId id="405" r:id="rId41"/>
  </p:sldIdLst>
  <p:sldSz cx="9144000" cy="6858000" type="screen4x3"/>
  <p:notesSz cx="6858000" cy="9144000"/>
  <p:embeddedFontLst>
    <p:embeddedFont>
      <p:font typeface="Brush Script MT" panose="03060802040406070304" pitchFamily="66" charset="-122"/>
      <p:italic r:id="rId43"/>
    </p:embeddedFont>
    <p:embeddedFont>
      <p:font typeface="Scramble" panose="020B0603050302020204" pitchFamily="34" charset="0"/>
      <p:regular r:id="rId44"/>
    </p:embeddedFont>
    <p:embeddedFont>
      <p:font typeface="Tahoma" panose="020B0604030504040204" pitchFamily="34" charset="0"/>
      <p:regular r:id="rId45"/>
      <p:bold r:id="rId46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cramble" panose="020B06030503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cramble" panose="020B06030503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cramble" panose="020B06030503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cramble" panose="020B06030503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cramble" panose="020B06030503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Scramble" panose="020B06030503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Scramble" panose="020B06030503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Scramble" panose="020B06030503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Scramble" panose="020B06030503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4040"/>
    <a:srgbClr val="996633"/>
    <a:srgbClr val="FF33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3" autoAdjust="0"/>
    <p:restoredTop sz="91712" autoAdjust="0"/>
  </p:normalViewPr>
  <p:slideViewPr>
    <p:cSldViewPr>
      <p:cViewPr varScale="1">
        <p:scale>
          <a:sx n="116" d="100"/>
          <a:sy n="116" d="100"/>
        </p:scale>
        <p:origin x="2056" y="18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1.fntdata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4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5E1BA8AB-FE53-4288-BBFB-AF3249BE48D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8E911BEC-A864-40CD-A6AB-AF1A17AEDF26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EA9FD0FB-1DD0-42D5-B0F1-1B2345121AE0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0181" name="Rectangle 5">
            <a:extLst>
              <a:ext uri="{FF2B5EF4-FFF2-40B4-BE49-F238E27FC236}">
                <a16:creationId xmlns:a16="http://schemas.microsoft.com/office/drawing/2014/main" id="{9812F321-DBC3-4E96-BE23-895117A988A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0182" name="Rectangle 6">
            <a:extLst>
              <a:ext uri="{FF2B5EF4-FFF2-40B4-BE49-F238E27FC236}">
                <a16:creationId xmlns:a16="http://schemas.microsoft.com/office/drawing/2014/main" id="{4B0B34A6-6014-4766-97A5-CA4A45F83A4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3" name="Rectangle 7">
            <a:extLst>
              <a:ext uri="{FF2B5EF4-FFF2-40B4-BE49-F238E27FC236}">
                <a16:creationId xmlns:a16="http://schemas.microsoft.com/office/drawing/2014/main" id="{492B3512-F8D7-4E6F-9DB7-D4B4EED43F8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FADC80F-409F-414B-A9C2-A7AD167995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FADC80F-409F-414B-A9C2-A7AD1679952A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28557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6B5F09E2-9AD5-4ADD-9614-D63A7E71724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B0CD946-B7D4-4D21-A93B-60DD10B55D21}" type="slidenum">
              <a:rPr lang="en-US" altLang="en-US"/>
              <a:pPr>
                <a:spcBef>
                  <a:spcPct val="0"/>
                </a:spcBef>
              </a:pPr>
              <a:t>10</a:t>
            </a:fld>
            <a:endParaRPr lang="en-US" altLang="en-US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E70940BF-A988-474D-AD19-3812C2930D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7108701D-33CC-4739-97C9-E5FCDDAE4F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4BD9A686-E03F-4FE9-AAE6-9A991353D4E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76D70BC-7EFB-48F9-BCFE-E17166B67094}" type="slidenum">
              <a:rPr lang="en-US" altLang="en-US"/>
              <a:pPr>
                <a:spcBef>
                  <a:spcPct val="0"/>
                </a:spcBef>
              </a:pPr>
              <a:t>11</a:t>
            </a:fld>
            <a:endParaRPr lang="en-US" altLang="en-US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177E88B8-E319-4ABF-BABA-56DF11B97B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CE5D27B8-A50E-418B-A4F1-1DADDF7887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75F6DC05-AF8A-41AA-8361-51CED755BEE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5FB6DEB-DCF4-46C6-AE2D-AB4E0F5F7410}" type="slidenum">
              <a:rPr lang="en-US" altLang="en-US"/>
              <a:pPr>
                <a:spcBef>
                  <a:spcPct val="0"/>
                </a:spcBef>
              </a:pPr>
              <a:t>12</a:t>
            </a:fld>
            <a:endParaRPr lang="en-US" altLang="en-US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C887AE5D-A00D-44C8-9E3A-EC31F8ACBE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AF94CA87-6685-4E5C-93CD-C2422960F9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718CAEE2-665F-4149-B1C4-55B75DA0127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E5FA050-8983-42D1-92B8-1FDDC8166A64}" type="slidenum">
              <a:rPr lang="en-US" altLang="en-US"/>
              <a:pPr>
                <a:spcBef>
                  <a:spcPct val="0"/>
                </a:spcBef>
              </a:pPr>
              <a:t>13</a:t>
            </a:fld>
            <a:endParaRPr lang="en-US" altLang="en-US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D3A10D1A-6C86-4747-BC71-3D79006E54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8049BC95-69CE-4026-93BF-0D0219794F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A7B3A4C8-2785-45D0-89E6-70C8AB4A55C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246879-2BB3-4C86-9A93-0586A0D4FF1F}" type="slidenum">
              <a:rPr lang="en-US" altLang="en-US"/>
              <a:pPr>
                <a:spcBef>
                  <a:spcPct val="0"/>
                </a:spcBef>
              </a:pPr>
              <a:t>14</a:t>
            </a:fld>
            <a:endParaRPr lang="en-US" altLang="en-US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E13AE39A-B41D-4D18-985E-0D5890D75D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C8C7D73C-514D-466A-9A6C-A13C319453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0782194B-9650-40A5-A839-7E0C5D63480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1FCC83F-F4B5-416B-9D47-6A1D71A70DCB}" type="slidenum">
              <a:rPr lang="en-US" altLang="en-US"/>
              <a:pPr>
                <a:spcBef>
                  <a:spcPct val="0"/>
                </a:spcBef>
              </a:pPr>
              <a:t>15</a:t>
            </a:fld>
            <a:endParaRPr lang="en-US" altLang="en-US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6ABEDCF7-B491-4392-8959-3C548BD3F15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0D06348D-543C-4A2F-A753-F478F318B6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 sz="700" b="1" dirty="0">
                <a:latin typeface="Arial" panose="020B0604020202020204" pitchFamily="34" charset="0"/>
              </a:rPr>
              <a:t>RAINED</a:t>
            </a:r>
            <a:r>
              <a:rPr lang="en-US" altLang="en-US" sz="700" dirty="0">
                <a:latin typeface="Arial" panose="020B0604020202020204" pitchFamily="34" charset="0"/>
              </a:rPr>
              <a:t>: </a:t>
            </a:r>
            <a:r>
              <a:rPr lang="ja-JP" altLang="en-US" sz="700" dirty="0">
                <a:latin typeface="Arial" panose="020B0604020202020204" pitchFamily="34" charset="0"/>
              </a:rPr>
              <a:t>“</a:t>
            </a:r>
            <a:r>
              <a:rPr lang="en-US" altLang="ja-JP" sz="700" dirty="0">
                <a:latin typeface="Arial" panose="020B0604020202020204" pitchFamily="34" charset="0"/>
              </a:rPr>
              <a:t>DAMP RAINS BROUGHT HAVOC</a:t>
            </a:r>
            <a:r>
              <a:rPr lang="ja-JP" altLang="en-US" sz="700" dirty="0">
                <a:latin typeface="Arial" panose="020B0604020202020204" pitchFamily="34" charset="0"/>
              </a:rPr>
              <a:t>”</a:t>
            </a:r>
            <a:r>
              <a:rPr lang="en-US" altLang="ja-JP" sz="700" dirty="0">
                <a:latin typeface="Arial" panose="020B0604020202020204" pitchFamily="34" charset="0"/>
              </a:rPr>
              <a:t>          </a:t>
            </a:r>
          </a:p>
          <a:p>
            <a:pPr eaLnBrk="1" hangingPunct="1"/>
            <a:r>
              <a:rPr lang="en-US" altLang="en-US" sz="700" b="1" dirty="0">
                <a:latin typeface="Arial" panose="020B0604020202020204" pitchFamily="34" charset="0"/>
              </a:rPr>
              <a:t>UNREAD</a:t>
            </a:r>
            <a:r>
              <a:rPr lang="en-US" altLang="en-US" sz="700" dirty="0">
                <a:latin typeface="Arial" panose="020B0604020202020204" pitchFamily="34" charset="0"/>
              </a:rPr>
              <a:t>: “MY DITZ SKIPS SCHOOL”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D348CC4F-09F6-4C33-8011-631A7CFDBEF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735FF6B-F296-41D5-A79B-8B0F5516383D}" type="slidenum">
              <a:rPr lang="en-US" altLang="en-US"/>
              <a:pPr>
                <a:spcBef>
                  <a:spcPct val="0"/>
                </a:spcBef>
              </a:pPr>
              <a:t>16</a:t>
            </a:fld>
            <a:endParaRPr lang="en-US" altLang="en-US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E8924382-CEEF-4932-88B0-7DAC880E85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922EC5CF-011B-4619-BA45-42C804C22C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4ECBA8CB-6E09-443E-9EED-2AC90506890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74F752D-41AB-4952-983B-37FC937F0FBB}" type="slidenum">
              <a:rPr lang="en-US" altLang="en-US"/>
              <a:pPr>
                <a:spcBef>
                  <a:spcPct val="0"/>
                </a:spcBef>
              </a:pPr>
              <a:t>17</a:t>
            </a:fld>
            <a:endParaRPr lang="en-US" altLang="en-US"/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73A439B1-C795-49A2-B549-7E7B10D447A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1148D558-2A92-4F0C-AD79-3DEEF54F3F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63FBEAE2-0687-46C8-A41F-D17119EFA9E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9FF024A-B53A-461C-9B20-15F799EA2E97}" type="slidenum">
              <a:rPr lang="en-US" altLang="en-US"/>
              <a:pPr>
                <a:spcBef>
                  <a:spcPct val="0"/>
                </a:spcBef>
              </a:pPr>
              <a:t>18</a:t>
            </a:fld>
            <a:endParaRPr lang="en-US" altLang="en-US"/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6F447569-8E96-4617-8E5C-144FA53F5C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F74F15F0-6E4E-4CAE-B06D-F1D0BEB15D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 sz="700" b="1" dirty="0">
                <a:latin typeface="Arial" panose="020B0604020202020204" pitchFamily="34" charset="0"/>
              </a:rPr>
              <a:t>NATURE</a:t>
            </a:r>
            <a:r>
              <a:rPr lang="en-US" altLang="en-US" sz="700" dirty="0">
                <a:latin typeface="Arial" panose="020B0604020202020204" pitchFamily="34" charset="0"/>
              </a:rPr>
              <a:t>: “VISITS GOD’S SCHOOL”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E3DEFCDA-959D-46BA-BEE4-9C8BE5EDAF5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35CE72A-C0C9-40D5-B234-E0788144454A}" type="slidenum">
              <a:rPr lang="en-US" altLang="en-US"/>
              <a:pPr>
                <a:spcBef>
                  <a:spcPct val="0"/>
                </a:spcBef>
              </a:pPr>
              <a:t>19</a:t>
            </a:fld>
            <a:endParaRPr lang="en-US" altLang="en-US"/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2CE43551-EBEB-4C63-8614-4AE0B12F36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758C79FC-4E92-4D22-8C15-1891BC6CD9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FADC80F-409F-414B-A9C2-A7AD1679952A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38549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D53B80A5-02AD-4D72-A0DD-D7844B0C70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D470768-42DC-4E47-B054-737E1C524E68}" type="slidenum">
              <a:rPr lang="en-US" altLang="en-US"/>
              <a:pPr>
                <a:spcBef>
                  <a:spcPct val="0"/>
                </a:spcBef>
              </a:pPr>
              <a:t>20</a:t>
            </a:fld>
            <a:endParaRPr lang="en-US" altLang="en-US"/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4BD67A45-8A91-467B-BC72-A9A4EF71C7F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9FFBD2BE-0C48-4FF5-B58B-F8BB98B859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92B59611-398C-4A58-9D6C-28D4DB6113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F07E2BF-6193-43D8-AB7C-B402DBA97EF8}" type="slidenum">
              <a:rPr lang="en-US" altLang="en-US"/>
              <a:pPr>
                <a:spcBef>
                  <a:spcPct val="0"/>
                </a:spcBef>
              </a:pPr>
              <a:t>21</a:t>
            </a:fld>
            <a:endParaRPr lang="en-US" altLang="en-US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AE068A58-26EB-4AF2-9E80-ECE2CF23E18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8CA835A3-CB14-4723-9D7F-53BACCFB09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A8843C65-3C6D-4705-91E9-A3F8BAC1F63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1CF75A3-5A19-459F-B221-F8D22F20A33A}" type="slidenum">
              <a:rPr lang="en-US" altLang="en-US"/>
              <a:pPr>
                <a:spcBef>
                  <a:spcPct val="0"/>
                </a:spcBef>
              </a:pPr>
              <a:t>22</a:t>
            </a:fld>
            <a:endParaRPr lang="en-US" altLang="en-US"/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BEFECD2E-02DA-48FF-912D-868D89ED23B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AE4C66EB-103A-4F6B-B24B-F55EDBB8B5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 sz="600" b="1" dirty="0">
                <a:latin typeface="Arial" panose="020B0604020202020204" pitchFamily="34" charset="0"/>
                <a:ea typeface="MS PGothic" panose="020B0600070205080204" pitchFamily="34" charset="-128"/>
              </a:rPr>
              <a:t>SANDER</a:t>
            </a:r>
            <a:r>
              <a:rPr lang="en-US" altLang="en-US" sz="600" dirty="0">
                <a:latin typeface="Arial" panose="020B0604020202020204" pitchFamily="34" charset="0"/>
                <a:ea typeface="MS PGothic" panose="020B0600070205080204" pitchFamily="34" charset="-128"/>
              </a:rPr>
              <a:t>: “</a:t>
            </a:r>
            <a:r>
              <a:rPr lang="en-US" altLang="en-US" sz="600" b="0" u="none" dirty="0">
                <a:latin typeface="Arial" panose="020B0604020202020204" pitchFamily="34" charset="0"/>
                <a:ea typeface="MS PGothic" panose="020B0600070205080204" pitchFamily="34" charset="-128"/>
              </a:rPr>
              <a:t>DEFT WHIZ KID’S DELIGHT: SPRUCE LUMBER</a:t>
            </a:r>
            <a:r>
              <a:rPr lang="en-US" altLang="en-US" sz="600" dirty="0">
                <a:latin typeface="Arial" panose="020B0604020202020204" pitchFamily="34" charset="0"/>
                <a:ea typeface="MS PGothic" panose="020B0600070205080204" pitchFamily="34" charset="-128"/>
              </a:rPr>
              <a:t>”               </a:t>
            </a:r>
          </a:p>
          <a:p>
            <a:pPr eaLnBrk="1" hangingPunct="1"/>
            <a:r>
              <a:rPr lang="en-US" altLang="en-US" sz="600" b="1" dirty="0">
                <a:latin typeface="Arial" panose="020B0604020202020204" pitchFamily="34" charset="0"/>
              </a:rPr>
              <a:t>UNREAD</a:t>
            </a:r>
            <a:r>
              <a:rPr lang="en-US" altLang="en-US" sz="600" dirty="0">
                <a:latin typeface="Arial" panose="020B0604020202020204" pitchFamily="34" charset="0"/>
              </a:rPr>
              <a:t>: “MY DITZ SKIPS </a:t>
            </a:r>
            <a:r>
              <a:rPr lang="en-US" altLang="en-US" sz="600" b="0" u="none" dirty="0">
                <a:latin typeface="Arial" panose="020B0604020202020204" pitchFamily="34" charset="0"/>
              </a:rPr>
              <a:t>SCH</a:t>
            </a:r>
            <a:r>
              <a:rPr lang="en-US" altLang="en-US" sz="600" dirty="0">
                <a:latin typeface="Arial" panose="020B0604020202020204" pitchFamily="34" charset="0"/>
              </a:rPr>
              <a:t>OOL”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EDB66391-9B37-496C-840A-71D7DAA5AB3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2A64BB1-60D3-4266-B5CC-38962595F727}" type="slidenum">
              <a:rPr lang="en-US" altLang="en-US"/>
              <a:pPr>
                <a:spcBef>
                  <a:spcPct val="0"/>
                </a:spcBef>
              </a:pPr>
              <a:t>23</a:t>
            </a:fld>
            <a:endParaRPr lang="en-US" altLang="en-US"/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BF029636-7867-43C1-8794-0CB7886005B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0B6816DE-A364-43EA-A448-05B7D810F9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BF936461-3208-4EBD-985D-01A1D4F162D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F604721-084B-414B-8AA7-6E95B76BA918}" type="slidenum">
              <a:rPr lang="en-US" altLang="en-US"/>
              <a:pPr>
                <a:spcBef>
                  <a:spcPct val="0"/>
                </a:spcBef>
              </a:pPr>
              <a:t>24</a:t>
            </a:fld>
            <a:endParaRPr lang="en-US" altLang="en-US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0BBF6B47-FB17-40D8-8D67-39841FD433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80B99023-D957-4BA9-A516-D12F8EE35B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>
            <a:extLst>
              <a:ext uri="{FF2B5EF4-FFF2-40B4-BE49-F238E27FC236}">
                <a16:creationId xmlns:a16="http://schemas.microsoft.com/office/drawing/2014/main" id="{7E89E372-C329-46A4-A7DF-CBEB6CF7FDE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19DDE29-1247-46A4-9D36-2C5332672FA7}" type="slidenum">
              <a:rPr lang="en-US" altLang="en-US"/>
              <a:pPr>
                <a:spcBef>
                  <a:spcPct val="0"/>
                </a:spcBef>
              </a:pPr>
              <a:t>25</a:t>
            </a:fld>
            <a:endParaRPr lang="en-US" altLang="en-US"/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596912B2-891E-4069-84AB-F986D6F7268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1FD2F9B5-2E09-4C5F-8AF5-4CBB8D71C0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0EF07D72-8C69-4BC7-9336-18200CD2190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8E9631E-6FA6-43CF-86D7-BFC04B7DD269}" type="slidenum">
              <a:rPr lang="en-US" altLang="en-US"/>
              <a:pPr>
                <a:spcBef>
                  <a:spcPct val="0"/>
                </a:spcBef>
              </a:pPr>
              <a:t>26</a:t>
            </a:fld>
            <a:endParaRPr lang="en-US" altLang="en-US"/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0E7C313B-8305-4A93-871B-CCA1B4C7B12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263133E2-13E9-4796-83DF-B0568CA5C6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>
            <a:extLst>
              <a:ext uri="{FF2B5EF4-FFF2-40B4-BE49-F238E27FC236}">
                <a16:creationId xmlns:a16="http://schemas.microsoft.com/office/drawing/2014/main" id="{4FCEB216-0C70-48E2-BE7D-B1C8D2CB1D6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F468963-541E-41CF-87D2-624AF4650EAB}" type="slidenum">
              <a:rPr lang="en-US" altLang="en-US"/>
              <a:pPr>
                <a:spcBef>
                  <a:spcPct val="0"/>
                </a:spcBef>
              </a:pPr>
              <a:t>27</a:t>
            </a:fld>
            <a:endParaRPr lang="en-US" altLang="en-US"/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E09101CA-6345-4147-BD04-1126DB46AB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63BF966B-5375-4DB2-A534-67C77D4719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>
            <a:extLst>
              <a:ext uri="{FF2B5EF4-FFF2-40B4-BE49-F238E27FC236}">
                <a16:creationId xmlns:a16="http://schemas.microsoft.com/office/drawing/2014/main" id="{6F8CB18D-C672-4A8F-920C-3A844F4CE2C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ECC02E8-A0B7-4E36-A457-5CE63B5A9449}" type="slidenum">
              <a:rPr lang="en-US" altLang="en-US"/>
              <a:pPr>
                <a:spcBef>
                  <a:spcPct val="0"/>
                </a:spcBef>
              </a:pPr>
              <a:t>28</a:t>
            </a:fld>
            <a:endParaRPr lang="en-US" altLang="en-US"/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0F6BEB6B-1414-4AF1-B0CF-6465C23B7C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3E222D2F-8FBB-4E30-9535-4012E92D20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 sz="700" b="1" dirty="0">
                <a:latin typeface="Arial" panose="020B0604020202020204" pitchFamily="34" charset="0"/>
              </a:rPr>
              <a:t>DANCER</a:t>
            </a:r>
            <a:r>
              <a:rPr lang="en-US" altLang="en-US" sz="700" dirty="0">
                <a:latin typeface="Arial" panose="020B0604020202020204" pitchFamily="34" charset="0"/>
              </a:rPr>
              <a:t>: “</a:t>
            </a:r>
            <a:r>
              <a:rPr lang="en-US" altLang="en-US" sz="700" b="0" u="none" dirty="0">
                <a:latin typeface="Arial" panose="020B0604020202020204" pitchFamily="34" charset="0"/>
              </a:rPr>
              <a:t>A POSH TUTU LIKELY</a:t>
            </a:r>
            <a:r>
              <a:rPr lang="en-US" altLang="en-US" sz="700" dirty="0">
                <a:latin typeface="Arial" panose="020B0604020202020204" pitchFamily="34" charset="0"/>
              </a:rPr>
              <a:t>” </a:t>
            </a:r>
          </a:p>
          <a:p>
            <a:pPr eaLnBrk="1" hangingPunct="1"/>
            <a:r>
              <a:rPr lang="en-US" altLang="en-US" sz="700" b="1" dirty="0">
                <a:latin typeface="Arial" panose="020B0604020202020204" pitchFamily="34" charset="0"/>
              </a:rPr>
              <a:t>UNREAD</a:t>
            </a:r>
            <a:r>
              <a:rPr lang="en-US" altLang="en-US" sz="700" dirty="0">
                <a:latin typeface="Arial" panose="020B0604020202020204" pitchFamily="34" charset="0"/>
              </a:rPr>
              <a:t>: “MY DITZ </a:t>
            </a:r>
            <a:r>
              <a:rPr lang="en-US" altLang="en-US" sz="700" b="0" u="none" dirty="0">
                <a:latin typeface="Arial" panose="020B0604020202020204" pitchFamily="34" charset="0"/>
              </a:rPr>
              <a:t>SKIPS SCHOOL</a:t>
            </a:r>
            <a:r>
              <a:rPr lang="en-US" altLang="en-US" sz="700" dirty="0">
                <a:latin typeface="Arial" panose="020B0604020202020204" pitchFamily="34" charset="0"/>
              </a:rPr>
              <a:t>”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>
            <a:extLst>
              <a:ext uri="{FF2B5EF4-FFF2-40B4-BE49-F238E27FC236}">
                <a16:creationId xmlns:a16="http://schemas.microsoft.com/office/drawing/2014/main" id="{A5618610-CBF1-4FF1-AC4A-CD38D9A9ECB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1F55E4A-1043-4953-8971-F4AFDED1BF79}" type="slidenum">
              <a:rPr lang="en-US" altLang="en-US"/>
              <a:pPr>
                <a:spcBef>
                  <a:spcPct val="0"/>
                </a:spcBef>
              </a:pPr>
              <a:t>29</a:t>
            </a:fld>
            <a:endParaRPr lang="en-US" altLang="en-US"/>
          </a:p>
        </p:txBody>
      </p:sp>
      <p:sp>
        <p:nvSpPr>
          <p:cNvPr id="57347" name="Rectangle 2">
            <a:extLst>
              <a:ext uri="{FF2B5EF4-FFF2-40B4-BE49-F238E27FC236}">
                <a16:creationId xmlns:a16="http://schemas.microsoft.com/office/drawing/2014/main" id="{815610E8-C280-4FDC-941E-F1057761C64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>
            <a:extLst>
              <a:ext uri="{FF2B5EF4-FFF2-40B4-BE49-F238E27FC236}">
                <a16:creationId xmlns:a16="http://schemas.microsoft.com/office/drawing/2014/main" id="{FE6AB615-5727-41F9-9E49-B6E2B3745F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FADC80F-409F-414B-A9C2-A7AD1679952A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5341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>
            <a:extLst>
              <a:ext uri="{FF2B5EF4-FFF2-40B4-BE49-F238E27FC236}">
                <a16:creationId xmlns:a16="http://schemas.microsoft.com/office/drawing/2014/main" id="{0F4F452F-E592-419C-821A-AD66A78C22B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E475FBD-2059-4CF0-88D7-CCDD4E47555C}" type="slidenum">
              <a:rPr lang="en-US" altLang="en-US"/>
              <a:pPr>
                <a:spcBef>
                  <a:spcPct val="0"/>
                </a:spcBef>
              </a:pPr>
              <a:t>30</a:t>
            </a:fld>
            <a:endParaRPr lang="en-US" altLang="en-US"/>
          </a:p>
        </p:txBody>
      </p:sp>
      <p:sp>
        <p:nvSpPr>
          <p:cNvPr id="59395" name="Rectangle 2">
            <a:extLst>
              <a:ext uri="{FF2B5EF4-FFF2-40B4-BE49-F238E27FC236}">
                <a16:creationId xmlns:a16="http://schemas.microsoft.com/office/drawing/2014/main" id="{4877CE44-05A5-4582-8152-A04946FBDC2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>
            <a:extLst>
              <a:ext uri="{FF2B5EF4-FFF2-40B4-BE49-F238E27FC236}">
                <a16:creationId xmlns:a16="http://schemas.microsoft.com/office/drawing/2014/main" id="{D14FBF10-869A-4D15-8E29-0BF97A7AC3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>
            <a:extLst>
              <a:ext uri="{FF2B5EF4-FFF2-40B4-BE49-F238E27FC236}">
                <a16:creationId xmlns:a16="http://schemas.microsoft.com/office/drawing/2014/main" id="{6F01786B-0A7D-442D-8A9A-6528D96933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11C5950-4DCF-4C56-8815-7E8B18426C90}" type="slidenum">
              <a:rPr lang="en-US" altLang="en-US"/>
              <a:pPr>
                <a:spcBef>
                  <a:spcPct val="0"/>
                </a:spcBef>
              </a:pPr>
              <a:t>31</a:t>
            </a:fld>
            <a:endParaRPr lang="en-US" altLang="en-US"/>
          </a:p>
        </p:txBody>
      </p:sp>
      <p:sp>
        <p:nvSpPr>
          <p:cNvPr id="61443" name="Rectangle 2">
            <a:extLst>
              <a:ext uri="{FF2B5EF4-FFF2-40B4-BE49-F238E27FC236}">
                <a16:creationId xmlns:a16="http://schemas.microsoft.com/office/drawing/2014/main" id="{D0896926-76D5-4E91-B895-C24E058C802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>
            <a:extLst>
              <a:ext uri="{FF2B5EF4-FFF2-40B4-BE49-F238E27FC236}">
                <a16:creationId xmlns:a16="http://schemas.microsoft.com/office/drawing/2014/main" id="{15C7877E-37D1-4462-879C-AD0D455CBA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>
            <a:extLst>
              <a:ext uri="{FF2B5EF4-FFF2-40B4-BE49-F238E27FC236}">
                <a16:creationId xmlns:a16="http://schemas.microsoft.com/office/drawing/2014/main" id="{C263E0A3-6830-4BF9-BB60-B42AF3B8EAB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558FD7D-DD51-477E-9889-056B78ECA353}" type="slidenum">
              <a:rPr lang="en-US" altLang="en-US"/>
              <a:pPr>
                <a:spcBef>
                  <a:spcPct val="0"/>
                </a:spcBef>
              </a:pPr>
              <a:t>32</a:t>
            </a:fld>
            <a:endParaRPr lang="en-US" altLang="en-US"/>
          </a:p>
        </p:txBody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id="{3FEA5BFB-8CEE-446D-A3E9-FB78A7F181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id="{1F19B18D-A57D-45CC-9CAE-BAB41B5E39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 sz="700" b="1" dirty="0">
                <a:latin typeface="Arial" panose="020B0604020202020204" pitchFamily="34" charset="0"/>
              </a:rPr>
              <a:t>DOE-RAN</a:t>
            </a:r>
            <a:r>
              <a:rPr lang="en-US" altLang="en-US" sz="700" dirty="0">
                <a:latin typeface="Arial" panose="020B0604020202020204" pitchFamily="34" charset="0"/>
              </a:rPr>
              <a:t>: “CLIMB UP GRID”           </a:t>
            </a:r>
          </a:p>
          <a:p>
            <a:pPr eaLnBrk="1" hangingPunct="1"/>
            <a:r>
              <a:rPr lang="en-US" altLang="en-US" sz="700" b="1" dirty="0">
                <a:latin typeface="Arial" panose="020B0604020202020204" pitchFamily="34" charset="0"/>
              </a:rPr>
              <a:t>UNREAD</a:t>
            </a:r>
            <a:r>
              <a:rPr lang="en-US" altLang="en-US" sz="700" dirty="0">
                <a:latin typeface="Arial" panose="020B0604020202020204" pitchFamily="34" charset="0"/>
              </a:rPr>
              <a:t>: “MY DITZ SKIPS SCHOOL”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>
            <a:extLst>
              <a:ext uri="{FF2B5EF4-FFF2-40B4-BE49-F238E27FC236}">
                <a16:creationId xmlns:a16="http://schemas.microsoft.com/office/drawing/2014/main" id="{664782AA-94BF-4B04-8C04-04C9CF61E48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6C69085-D51A-40D0-A7B2-930A23D79146}" type="slidenum">
              <a:rPr lang="en-US" altLang="en-US"/>
              <a:pPr>
                <a:spcBef>
                  <a:spcPct val="0"/>
                </a:spcBef>
              </a:pPr>
              <a:t>33</a:t>
            </a:fld>
            <a:endParaRPr lang="en-US" altLang="en-US"/>
          </a:p>
        </p:txBody>
      </p:sp>
      <p:sp>
        <p:nvSpPr>
          <p:cNvPr id="65539" name="Rectangle 2">
            <a:extLst>
              <a:ext uri="{FF2B5EF4-FFF2-40B4-BE49-F238E27FC236}">
                <a16:creationId xmlns:a16="http://schemas.microsoft.com/office/drawing/2014/main" id="{64AD4B52-BE4B-4985-97DE-FCD42AD2820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>
            <a:extLst>
              <a:ext uri="{FF2B5EF4-FFF2-40B4-BE49-F238E27FC236}">
                <a16:creationId xmlns:a16="http://schemas.microsoft.com/office/drawing/2014/main" id="{AEAFB318-A127-4C2F-A930-B4334E4106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>
            <a:extLst>
              <a:ext uri="{FF2B5EF4-FFF2-40B4-BE49-F238E27FC236}">
                <a16:creationId xmlns:a16="http://schemas.microsoft.com/office/drawing/2014/main" id="{FDBAFE58-72AC-449A-9E8A-CCD9F3BC17F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28512EE-640B-4C97-9885-0170C53BF576}" type="slidenum">
              <a:rPr lang="en-US" altLang="en-US"/>
              <a:pPr>
                <a:spcBef>
                  <a:spcPct val="0"/>
                </a:spcBef>
              </a:pPr>
              <a:t>34</a:t>
            </a:fld>
            <a:endParaRPr lang="en-US" altLang="en-US"/>
          </a:p>
        </p:txBody>
      </p:sp>
      <p:sp>
        <p:nvSpPr>
          <p:cNvPr id="67587" name="Rectangle 2">
            <a:extLst>
              <a:ext uri="{FF2B5EF4-FFF2-40B4-BE49-F238E27FC236}">
                <a16:creationId xmlns:a16="http://schemas.microsoft.com/office/drawing/2014/main" id="{8D541605-395E-4F59-9B1B-86A29BB4F6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>
            <a:extLst>
              <a:ext uri="{FF2B5EF4-FFF2-40B4-BE49-F238E27FC236}">
                <a16:creationId xmlns:a16="http://schemas.microsoft.com/office/drawing/2014/main" id="{C289518F-F076-490F-B5AF-A9FD57906E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>
            <a:extLst>
              <a:ext uri="{FF2B5EF4-FFF2-40B4-BE49-F238E27FC236}">
                <a16:creationId xmlns:a16="http://schemas.microsoft.com/office/drawing/2014/main" id="{D4D1C4CF-8927-4790-AE22-892E58B17C9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754C877-8E97-47E0-9FAC-E4054C6FB19F}" type="slidenum">
              <a:rPr lang="en-US" altLang="en-US"/>
              <a:pPr>
                <a:spcBef>
                  <a:spcPct val="0"/>
                </a:spcBef>
              </a:pPr>
              <a:t>35</a:t>
            </a:fld>
            <a:endParaRPr lang="en-US" altLang="en-US"/>
          </a:p>
        </p:txBody>
      </p:sp>
      <p:sp>
        <p:nvSpPr>
          <p:cNvPr id="69635" name="Rectangle 2">
            <a:extLst>
              <a:ext uri="{FF2B5EF4-FFF2-40B4-BE49-F238E27FC236}">
                <a16:creationId xmlns:a16="http://schemas.microsoft.com/office/drawing/2014/main" id="{A040175A-5C53-4D2A-8C16-0DDE4B8E7E0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>
            <a:extLst>
              <a:ext uri="{FF2B5EF4-FFF2-40B4-BE49-F238E27FC236}">
                <a16:creationId xmlns:a16="http://schemas.microsoft.com/office/drawing/2014/main" id="{2099168F-14A3-4433-99ED-F6B4023A4C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>
            <a:extLst>
              <a:ext uri="{FF2B5EF4-FFF2-40B4-BE49-F238E27FC236}">
                <a16:creationId xmlns:a16="http://schemas.microsoft.com/office/drawing/2014/main" id="{8ED7707C-73A8-442F-A1B9-F4C3DEFB16D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14DF2C5-DBC2-4086-A7DD-A4F2E250C315}" type="slidenum">
              <a:rPr lang="en-US" altLang="en-US"/>
              <a:pPr>
                <a:spcBef>
                  <a:spcPct val="0"/>
                </a:spcBef>
              </a:pPr>
              <a:t>36</a:t>
            </a:fld>
            <a:endParaRPr lang="en-US" altLang="en-US"/>
          </a:p>
        </p:txBody>
      </p:sp>
      <p:sp>
        <p:nvSpPr>
          <p:cNvPr id="71683" name="Rectangle 2">
            <a:extLst>
              <a:ext uri="{FF2B5EF4-FFF2-40B4-BE49-F238E27FC236}">
                <a16:creationId xmlns:a16="http://schemas.microsoft.com/office/drawing/2014/main" id="{BDFF4AF0-61F2-4FCD-B77D-170006724B8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>
            <a:extLst>
              <a:ext uri="{FF2B5EF4-FFF2-40B4-BE49-F238E27FC236}">
                <a16:creationId xmlns:a16="http://schemas.microsoft.com/office/drawing/2014/main" id="{6D700FCF-E436-453A-A99B-FFBD5F8F42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>
            <a:extLst>
              <a:ext uri="{FF2B5EF4-FFF2-40B4-BE49-F238E27FC236}">
                <a16:creationId xmlns:a16="http://schemas.microsoft.com/office/drawing/2014/main" id="{69E81250-FE18-41F8-8AF4-5106FC81A57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2545BEE-7171-430C-90B1-6644B707D9EE}" type="slidenum">
              <a:rPr lang="en-US" altLang="en-US"/>
              <a:pPr>
                <a:spcBef>
                  <a:spcPct val="0"/>
                </a:spcBef>
              </a:pPr>
              <a:t>37</a:t>
            </a:fld>
            <a:endParaRPr lang="en-US" altLang="en-US"/>
          </a:p>
        </p:txBody>
      </p:sp>
      <p:sp>
        <p:nvSpPr>
          <p:cNvPr id="73731" name="Rectangle 2">
            <a:extLst>
              <a:ext uri="{FF2B5EF4-FFF2-40B4-BE49-F238E27FC236}">
                <a16:creationId xmlns:a16="http://schemas.microsoft.com/office/drawing/2014/main" id="{263B1676-F96B-428F-B25C-4DB5A1E87DB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>
            <a:extLst>
              <a:ext uri="{FF2B5EF4-FFF2-40B4-BE49-F238E27FC236}">
                <a16:creationId xmlns:a16="http://schemas.microsoft.com/office/drawing/2014/main" id="{F2DD0358-D925-4F3F-A18B-B4F3A60033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>
            <a:extLst>
              <a:ext uri="{FF2B5EF4-FFF2-40B4-BE49-F238E27FC236}">
                <a16:creationId xmlns:a16="http://schemas.microsoft.com/office/drawing/2014/main" id="{C40DF436-D9A7-48A9-AFEA-2875B0FBA89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30D47D4-3986-4021-9BC4-B3495667A607}" type="slidenum">
              <a:rPr lang="en-US" altLang="en-US"/>
              <a:pPr>
                <a:spcBef>
                  <a:spcPct val="0"/>
                </a:spcBef>
              </a:pPr>
              <a:t>38</a:t>
            </a:fld>
            <a:endParaRPr lang="en-US" altLang="en-US"/>
          </a:p>
        </p:txBody>
      </p:sp>
      <p:sp>
        <p:nvSpPr>
          <p:cNvPr id="75779" name="Rectangle 2">
            <a:extLst>
              <a:ext uri="{FF2B5EF4-FFF2-40B4-BE49-F238E27FC236}">
                <a16:creationId xmlns:a16="http://schemas.microsoft.com/office/drawing/2014/main" id="{EE2885B8-41C0-492F-A0DB-8F4721E415A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>
            <a:extLst>
              <a:ext uri="{FF2B5EF4-FFF2-40B4-BE49-F238E27FC236}">
                <a16:creationId xmlns:a16="http://schemas.microsoft.com/office/drawing/2014/main" id="{4E58924B-F0C1-404F-8046-23043052FF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10DB83-E448-D1AF-0C88-43AEFCFD2E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>
            <a:extLst>
              <a:ext uri="{FF2B5EF4-FFF2-40B4-BE49-F238E27FC236}">
                <a16:creationId xmlns:a16="http://schemas.microsoft.com/office/drawing/2014/main" id="{4C02FA32-AE14-373F-5C34-303B220217F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>
            <a:extLst>
              <a:ext uri="{FF2B5EF4-FFF2-40B4-BE49-F238E27FC236}">
                <a16:creationId xmlns:a16="http://schemas.microsoft.com/office/drawing/2014/main" id="{823B7DB9-141C-BB27-07EE-1F23BF8590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61444" name="Slide Number Placeholder 3">
            <a:extLst>
              <a:ext uri="{FF2B5EF4-FFF2-40B4-BE49-F238E27FC236}">
                <a16:creationId xmlns:a16="http://schemas.microsoft.com/office/drawing/2014/main" id="{78C74FAB-B268-17F1-4C89-20035C80D2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9pPr>
          </a:lstStyle>
          <a:p>
            <a:fld id="{1E90139D-56E8-49B9-B918-E500F970C8FE}" type="slidenum">
              <a:rPr lang="en-US" altLang="en-US">
                <a:latin typeface="Arial" panose="020B0604020202020204" pitchFamily="34" charset="0"/>
              </a:rPr>
              <a:pPr/>
              <a:t>39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9310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3670C045-3114-451A-AFEA-65408B79815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9E5047A-1C8B-4039-B647-2E58D26A8B64}" type="slidenum">
              <a:rPr lang="en-US" altLang="en-US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C73E0766-EA05-4E78-9AED-6E5BC9A7FD2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21572720-578C-43E2-8B71-8DCA59E09A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>
            <a:extLst>
              <a:ext uri="{FF2B5EF4-FFF2-40B4-BE49-F238E27FC236}">
                <a16:creationId xmlns:a16="http://schemas.microsoft.com/office/drawing/2014/main" id="{C40DF436-D9A7-48A9-AFEA-2875B0FBA89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30D47D4-3986-4021-9BC4-B3495667A607}" type="slidenum">
              <a:rPr lang="en-US" altLang="en-US"/>
              <a:pPr>
                <a:spcBef>
                  <a:spcPct val="0"/>
                </a:spcBef>
              </a:pPr>
              <a:t>40</a:t>
            </a:fld>
            <a:endParaRPr lang="en-US" altLang="en-US"/>
          </a:p>
        </p:txBody>
      </p:sp>
      <p:sp>
        <p:nvSpPr>
          <p:cNvPr id="75779" name="Rectangle 2">
            <a:extLst>
              <a:ext uri="{FF2B5EF4-FFF2-40B4-BE49-F238E27FC236}">
                <a16:creationId xmlns:a16="http://schemas.microsoft.com/office/drawing/2014/main" id="{EE2885B8-41C0-492F-A0DB-8F4721E415A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>
            <a:extLst>
              <a:ext uri="{FF2B5EF4-FFF2-40B4-BE49-F238E27FC236}">
                <a16:creationId xmlns:a16="http://schemas.microsoft.com/office/drawing/2014/main" id="{4E58924B-F0C1-404F-8046-23043052FF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585662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8F538C23-AC10-4BCD-8E88-7B103B6D2AF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BFE10E1-DCFE-470E-9323-6B7DAFBF8590}" type="slidenum">
              <a:rPr lang="en-US" altLang="en-US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CAC282FE-6F5B-44E1-AE83-125C157C221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2E0BAB6C-EE2C-4165-9713-F94D939D13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D42E8588-7A04-49A2-84A3-1EA52EB44F0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6F00D39-A720-4CAD-9D87-7FC7C356E318}" type="slidenum">
              <a:rPr lang="en-US" altLang="en-US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C0451A6C-87C4-40C3-A47F-7016E8C6CC8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3B76F111-F784-4447-828F-AFE8D9E2EA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E929C2E4-DD22-4250-8FB4-5CCD9A213D4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B7A599B-7493-4BF6-85EF-510ACDAC8E67}" type="slidenum">
              <a:rPr lang="en-US" altLang="en-US"/>
              <a:pPr>
                <a:spcBef>
                  <a:spcPct val="0"/>
                </a:spcBef>
              </a:pPr>
              <a:t>7</a:t>
            </a:fld>
            <a:endParaRPr lang="en-US" altLang="en-US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7EA6BB0A-4EC5-44BE-AD8E-5A2B3E0F717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719DEBB5-C140-496B-806A-D0376F553C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 b="1">
                <a:latin typeface="Arial" panose="020B0604020202020204" pitchFamily="34" charset="0"/>
              </a:rPr>
              <a:t>UNREAD</a:t>
            </a:r>
            <a:r>
              <a:rPr lang="en-US" altLang="en-US">
                <a:latin typeface="Arial" panose="020B0604020202020204" pitchFamily="34" charset="0"/>
              </a:rPr>
              <a:t>: “MY DITZ SKIPS SCHOOL”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2931E5E9-19CB-44C9-A32A-73C42AE71B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CA5C1A7-0671-430B-9580-16C4AAC50EA4}" type="slidenum">
              <a:rPr lang="en-US" altLang="en-US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2393DF8F-FE8F-471B-BC18-6343CAA2B7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77B39C18-B76C-4DC5-8A37-F3739DDFA6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930673A8-C3DD-44DE-B854-512A3262DF1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FF7C793-C267-4550-B254-7BDDB14965AD}" type="slidenum">
              <a:rPr lang="en-US" altLang="en-US"/>
              <a:pPr>
                <a:spcBef>
                  <a:spcPct val="0"/>
                </a:spcBef>
              </a:pPr>
              <a:t>9</a:t>
            </a:fld>
            <a:endParaRPr lang="en-US" altLang="en-US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163288A1-1A6B-4624-A29D-0B4FD12B24D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FB31098D-D06E-4305-945E-25B9C2DDF7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 sz="600" u="sng" dirty="0">
                <a:latin typeface="Arial" panose="020B0604020202020204" pitchFamily="34" charset="0"/>
              </a:rPr>
              <a:t>MAUNDER</a:t>
            </a:r>
            <a:r>
              <a:rPr lang="en-US" altLang="en-US" sz="600" dirty="0">
                <a:latin typeface="Arial" panose="020B0604020202020204" pitchFamily="34" charset="0"/>
              </a:rPr>
              <a:t>: 1) TO GRUMBLE 2) TO WANDER SLOWLY AND IDLY and/or 3) TO SPEAK INDISTINCTLY OR DISCONNECTEDLY</a:t>
            </a:r>
          </a:p>
          <a:p>
            <a:pPr eaLnBrk="1" hangingPunct="1"/>
            <a:r>
              <a:rPr lang="en-US" altLang="en-US" sz="600" b="1" dirty="0">
                <a:latin typeface="Arial" panose="020B0604020202020204" pitchFamily="34" charset="0"/>
              </a:rPr>
              <a:t>Shift + </a:t>
            </a:r>
            <a:r>
              <a:rPr lang="en-US" altLang="en-US" sz="600" b="1" u="sng" dirty="0">
                <a:latin typeface="Arial" panose="020B0604020202020204" pitchFamily="34" charset="0"/>
              </a:rPr>
              <a:t>F5</a:t>
            </a:r>
            <a:r>
              <a:rPr lang="en-US" altLang="en-US" sz="600" b="1" dirty="0">
                <a:latin typeface="Arial" panose="020B0604020202020204" pitchFamily="34" charset="0"/>
              </a:rPr>
              <a:t> </a:t>
            </a:r>
            <a:r>
              <a:rPr lang="en-US" altLang="en-US" sz="600" dirty="0">
                <a:latin typeface="Arial" panose="020B0604020202020204" pitchFamily="34" charset="0"/>
              </a:rPr>
              <a:t>to return to full screen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214C2A0-33EE-4A8F-9393-5D1BDC3D4B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72F6CD3-58A1-4D55-83CD-2178513FF6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0BC9FE4-8F97-4FEB-AD50-6ECF5CD3A1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6C622B-2C7E-427C-9A77-C79F7F7492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1278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3D612F9-360A-418C-BB4E-2E25B024DE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7074BAF-04C2-43B3-84BC-B3C44F9876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6DF6DE9-4EA6-41E6-8D8C-40A25039A1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C6898F-3A68-40D6-B61E-FDABB20DCC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1155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5E63957-2AE0-4E88-ACF1-B1AA16BFF0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1B0E7A2-5C35-4D33-9961-D8EC1EED75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7178966-389E-476F-93A6-AF0AE8E6DC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4AB292-8A54-4E41-B073-68FD3D007E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49175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3F7B373-FABB-4A4E-9EB5-92B12080AD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9E23F09-1EAC-482A-A7DF-08A62F6D02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5186B2C-DEBD-4406-818A-49181ACE77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1D074F-3CF4-4279-898F-EEDF2782CE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1489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57ED0A9A-DACB-4286-9F59-FA162785E8E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D08C875B-6050-43B6-B235-2CF4FAE0BFC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EB66BA78-BA20-4C3D-B8A4-440FFAF31B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6A0E98-C0B3-40D9-8C12-B1C2BDE363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586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A51C29B-C35D-4B48-9F8F-AE8A301304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1F0C00A-43B3-4413-AC86-DC77AC5DE7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B048035-7BA7-4C3C-A323-B9EF2681A3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7A2748-ADB9-4FC1-8D91-C53353E10E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5055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6485C46-59FA-4621-A9E1-48E4868572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0E38C47-BACA-47DC-96B1-D19F0969FB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C7CD8C8-9B09-45F4-BA63-ED41FABACC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5F9A18-CF1A-4868-8681-E3AC9889B1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9781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DD2EC35-DF45-4931-9C4F-C495BE7962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D1380C9-2B53-484E-96ED-F6E3E0A831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D7619F3-31C2-47AC-AE71-49124A9219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0786CA-E42A-4D30-81AB-8F87D0F003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5739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B25A671-50C1-4E27-A4B4-0EBFA94F61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10103B8-269D-44BD-9537-A4BF5AA7B65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4BBD156-F911-44CB-BDA1-E2D1ABBCA2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CE8DAE-801F-4AC6-A295-EA296D3DCD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4022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0B30D3C-9C60-49E1-8A7E-90EF3E290F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F0266F2-3965-4E42-AD00-F41657EE8B3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162A5D6-6983-4B3F-AC5A-95C469B292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2497CD-9B28-4865-BB90-A382EC123F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3791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1141C7B-48DD-4A82-BD00-993D562FFD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47E3465-4A76-4C05-B955-A4EB4D95C9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7E5A007-8566-4CA3-9E1A-21903ACCB6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BC56AB-27EB-4C89-8324-6AEBE63517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8041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C517BC2-1D23-4551-A927-25762916E0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BF84281-D9EB-4A92-92B0-FBB6BC839C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6098983-59F9-45C0-B34D-91C4AE680D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364F12-ED33-4F27-8540-50BC5C7C85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0046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27A5B92-29B7-4354-ADEB-9EFE243B29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B5A4210-AFA9-41F4-91A8-566ECEE770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4337435-550B-4A06-8F61-11EF6512D9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002F6-930F-4A99-9DBB-3139600A61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5442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FBF5644-6432-40EF-9275-78D55E5DC5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8D6F46D-DBE3-4C05-974E-05CBF95614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C258660-E355-479B-B740-12621FA371B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0FC1D43-445C-407F-9384-A29BD77AE6C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B55DBB7-32F3-40A9-B027-09302B87763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0A58C93-1F4B-4869-8968-3F7E8BEDC1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1.png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12.jpeg"/><Relationship Id="rId5" Type="http://schemas.openxmlformats.org/officeDocument/2006/relationships/hyperlink" Target="http://www.hoffnerart.com/closeup.cfm?PrintID=74" TargetMode="Externa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8.pn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13.jpeg"/><Relationship Id="rId5" Type="http://schemas.openxmlformats.org/officeDocument/2006/relationships/hyperlink" Target="http://images.google.com/imgres?imgurl=www.gawth.com/~batsu/frontierofabomb/test%2520copy.gif&amp;imgrefurl=http://www.gawth.com/~batsu/frontierofabomb/&amp;h=576&amp;w=504&amp;prev=/images%3Fq%3Datomic%2Bbomb%26start%3D20%26svnum%3D10%26hl%3Den%26lr%3D%26ie%3DUTF-8%26oe%3DUTF-8%26safe%3Doff%26sa%3DN" TargetMode="Externa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rstpeople.us/FP-Html-Pictures/bears_pg01.html#Bear_Photographs_13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gif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w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9.png"/><Relationship Id="rId4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7.gif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williamrsnoddy@gmail.com" TargetMode="External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7.gif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B3857E-BFCF-4F1E-9BDF-91796A7EE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BC56AB-27EB-4C89-8324-6AEBE635174B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6AED98A-9E9A-46AA-98A9-71309ACFDFA7}"/>
              </a:ext>
            </a:extLst>
          </p:cNvPr>
          <p:cNvSpPr txBox="1">
            <a:spLocks noChangeArrowheads="1"/>
          </p:cNvSpPr>
          <p:nvPr/>
        </p:nvSpPr>
        <p:spPr>
          <a:xfrm>
            <a:off x="685800" y="758826"/>
            <a:ext cx="7772400" cy="147002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8000" kern="0">
                <a:latin typeface="Scramble" panose="020B0603050302020204" pitchFamily="34" charset="0"/>
              </a:rPr>
              <a:t>ADENRU</a:t>
            </a:r>
            <a:endParaRPr lang="en-US" altLang="en-US" sz="8000" kern="0" dirty="0">
              <a:latin typeface="Scramble" panose="020B06030503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E25951-7A92-A17E-87F1-EA34F58D28B1}"/>
              </a:ext>
            </a:extLst>
          </p:cNvPr>
          <p:cNvSpPr txBox="1"/>
          <p:nvPr/>
        </p:nvSpPr>
        <p:spPr>
          <a:xfrm>
            <a:off x="1828800" y="3408947"/>
            <a:ext cx="6629400" cy="4762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new words from NWL23 or WOW24</a:t>
            </a:r>
          </a:p>
        </p:txBody>
      </p:sp>
    </p:spTree>
    <p:extLst>
      <p:ext uri="{BB962C8B-B14F-4D97-AF65-F5344CB8AC3E}">
        <p14:creationId xmlns:p14="http://schemas.microsoft.com/office/powerpoint/2010/main" val="11441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>
            <a:extLst>
              <a:ext uri="{FF2B5EF4-FFF2-40B4-BE49-F238E27FC236}">
                <a16:creationId xmlns:a16="http://schemas.microsoft.com/office/drawing/2014/main" id="{956AB014-F0E5-4AD7-8CF3-9DA79B34F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D0E25F7-CDAA-4628-AE52-8E36CDCF2771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CFBE9CCA-E582-40F6-82BB-93B96968F3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914400"/>
            <a:ext cx="9067800" cy="3581400"/>
          </a:xfrm>
        </p:spPr>
        <p:txBody>
          <a:bodyPr/>
          <a:lstStyle/>
          <a:p>
            <a:pPr eaLnBrk="1" hangingPunct="1"/>
            <a:r>
              <a:rPr lang="en-US" altLang="en-US" sz="7200" dirty="0">
                <a:solidFill>
                  <a:schemeClr val="bg2"/>
                </a:solidFill>
                <a:latin typeface="Scramble" panose="020B0603050302020204" pitchFamily="34" charset="0"/>
              </a:rPr>
              <a:t>UNREAD</a:t>
            </a:r>
            <a:br>
              <a:rPr lang="en-US" altLang="en-US" sz="7200" dirty="0">
                <a:solidFill>
                  <a:schemeClr val="bg2"/>
                </a:solidFill>
                <a:latin typeface="Scramble" panose="020B0603050302020204" pitchFamily="34" charset="0"/>
              </a:rPr>
            </a:br>
            <a:r>
              <a:rPr lang="en-US" altLang="en-US" sz="7200" dirty="0">
                <a:solidFill>
                  <a:schemeClr val="bg2"/>
                </a:solidFill>
                <a:latin typeface="Scramble" panose="020B0603050302020204" pitchFamily="34" charset="0"/>
              </a:rPr>
              <a:t>Y </a:t>
            </a:r>
            <a:br>
              <a:rPr lang="en-US" altLang="en-US" sz="7200" dirty="0">
                <a:latin typeface="Scramble" panose="020B0603050302020204" pitchFamily="34" charset="0"/>
              </a:rPr>
            </a:br>
            <a:endParaRPr lang="en-US" altLang="en-US" sz="7200" dirty="0">
              <a:latin typeface="Scramble" panose="020B0603050302020204" pitchFamily="34" charset="0"/>
            </a:endParaRPr>
          </a:p>
        </p:txBody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FCE6FD57-03AB-49EC-9531-6EB252A805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4038600"/>
            <a:ext cx="91440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7200">
                <a:latin typeface="Scramble" panose="020B0603050302020204" pitchFamily="34" charset="0"/>
              </a:rPr>
              <a:t>ADENRUY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55FF059-C636-4F5B-BDEF-3B3CA9A19DEE}"/>
              </a:ext>
            </a:extLst>
          </p:cNvPr>
          <p:cNvSpPr txBox="1"/>
          <p:nvPr/>
        </p:nvSpPr>
        <p:spPr>
          <a:xfrm>
            <a:off x="3793236" y="5793359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ONE WORD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>
            <a:extLst>
              <a:ext uri="{FF2B5EF4-FFF2-40B4-BE49-F238E27FC236}">
                <a16:creationId xmlns:a16="http://schemas.microsoft.com/office/drawing/2014/main" id="{8AE0EA15-5F23-4744-9E90-8C6090669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EFB0B2F-45A4-4E6E-B240-8968B5BF5DAE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/>
          </a:p>
        </p:txBody>
      </p:sp>
      <p:sp>
        <p:nvSpPr>
          <p:cNvPr id="19460" name="Rectangle 2">
            <a:extLst>
              <a:ext uri="{FF2B5EF4-FFF2-40B4-BE49-F238E27FC236}">
                <a16:creationId xmlns:a16="http://schemas.microsoft.com/office/drawing/2014/main" id="{F9CA19E6-4132-4064-B149-A5BCA050E3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800" dirty="0">
                <a:solidFill>
                  <a:schemeClr val="bg2"/>
                </a:solidFill>
                <a:latin typeface="Scramble" panose="020B0603050302020204" pitchFamily="34" charset="0"/>
              </a:rPr>
              <a:t>ADENRUY</a:t>
            </a:r>
          </a:p>
        </p:txBody>
      </p:sp>
      <p:sp>
        <p:nvSpPr>
          <p:cNvPr id="19461" name="Rectangle 3">
            <a:extLst>
              <a:ext uri="{FF2B5EF4-FFF2-40B4-BE49-F238E27FC236}">
                <a16:creationId xmlns:a16="http://schemas.microsoft.com/office/drawing/2014/main" id="{34098B33-25E3-4D83-AFAF-DA9E029AE8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43000" y="990600"/>
            <a:ext cx="72390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6600">
                <a:latin typeface="Scramble" panose="020B0603050302020204" pitchFamily="34" charset="0"/>
              </a:rPr>
              <a:t>UNREADY</a:t>
            </a:r>
          </a:p>
        </p:txBody>
      </p:sp>
      <p:sp>
        <p:nvSpPr>
          <p:cNvPr id="19464" name="Text Box 11">
            <a:extLst>
              <a:ext uri="{FF2B5EF4-FFF2-40B4-BE49-F238E27FC236}">
                <a16:creationId xmlns:a16="http://schemas.microsoft.com/office/drawing/2014/main" id="{011EE17C-CF1E-4236-B3A7-61A9FB71D2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590800"/>
            <a:ext cx="28956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UNREADY  UNREADIER  UNREADIEST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8FD84F-26F6-4FF5-8F6F-EE33CB7E6EE9}"/>
              </a:ext>
            </a:extLst>
          </p:cNvPr>
          <p:cNvSpPr txBox="1"/>
          <p:nvPr/>
        </p:nvSpPr>
        <p:spPr>
          <a:xfrm>
            <a:off x="7391400" y="1030288"/>
            <a:ext cx="114300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600" b="1" dirty="0">
                <a:latin typeface="+mj-lt"/>
              </a:rPr>
              <a:t>_</a:t>
            </a:r>
          </a:p>
        </p:txBody>
      </p:sp>
      <p:pic>
        <p:nvPicPr>
          <p:cNvPr id="19462" name="Picture 7" descr="middle2g">
            <a:extLst>
              <a:ext uri="{FF2B5EF4-FFF2-40B4-BE49-F238E27FC236}">
                <a16:creationId xmlns:a16="http://schemas.microsoft.com/office/drawing/2014/main" id="{68EDE19A-49F5-4356-A300-3D19F568ED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500" b="95000" l="5051" r="93434">
                        <a14:foregroundMark x1="7576" y1="57500" x2="24747" y2="74500"/>
                        <a14:foregroundMark x1="24747" y1="74500" x2="35354" y2="78000"/>
                        <a14:foregroundMark x1="35354" y1="78000" x2="36869" y2="88000"/>
                        <a14:foregroundMark x1="36869" y1="88000" x2="48485" y2="92500"/>
                        <a14:foregroundMark x1="48485" y1="92500" x2="61111" y2="93000"/>
                        <a14:foregroundMark x1="61111" y1="93000" x2="73737" y2="92500"/>
                        <a14:foregroundMark x1="73737" y1="92500" x2="83333" y2="89500"/>
                        <a14:foregroundMark x1="83333" y1="89500" x2="89394" y2="80500"/>
                        <a14:foregroundMark x1="89394" y1="80500" x2="90404" y2="39500"/>
                        <a14:foregroundMark x1="90404" y1="39500" x2="84343" y2="32500"/>
                        <a14:foregroundMark x1="84343" y1="32500" x2="83838" y2="12500"/>
                        <a14:foregroundMark x1="83838" y1="12500" x2="74747" y2="5500"/>
                        <a14:foregroundMark x1="74747" y1="5500" x2="61111" y2="19500"/>
                        <a14:foregroundMark x1="61111" y1="19500" x2="55051" y2="29500"/>
                        <a14:foregroundMark x1="55051" y1="29500" x2="27778" y2="52500"/>
                        <a14:foregroundMark x1="27778" y1="52500" x2="16162" y2="57000"/>
                        <a14:foregroundMark x1="16162" y1="57000" x2="9596" y2="52500"/>
                        <a14:foregroundMark x1="55051" y1="78000" x2="75758" y2="65500"/>
                        <a14:foregroundMark x1="75758" y1="65500" x2="84848" y2="64500"/>
                        <a14:foregroundMark x1="94444" y1="52500" x2="94444" y2="52500"/>
                        <a14:foregroundMark x1="26263" y1="90000" x2="26263" y2="90000"/>
                        <a14:foregroundMark x1="26263" y1="95000" x2="26263" y2="95000"/>
                        <a14:foregroundMark x1="10606" y1="74500" x2="34343" y2="67000"/>
                        <a14:foregroundMark x1="5051" y1="55500" x2="5051" y2="54000"/>
                        <a14:foregroundMark x1="7071" y1="70500" x2="7071" y2="70500"/>
                        <a14:foregroundMark x1="8081" y1="71500" x2="8081" y2="6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0154" y="3987785"/>
            <a:ext cx="2590800" cy="2617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9" descr="ed-graphic">
            <a:extLst>
              <a:ext uri="{FF2B5EF4-FFF2-40B4-BE49-F238E27FC236}">
                <a16:creationId xmlns:a16="http://schemas.microsoft.com/office/drawing/2014/main" id="{F78C88FF-2360-4C7F-976F-23B5E901B3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grayscl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455" b="95152" l="4348" r="95109">
                        <a14:foregroundMark x1="16848" y1="52727" x2="42391" y2="27273"/>
                        <a14:foregroundMark x1="42391" y1="27273" x2="57065" y2="21212"/>
                        <a14:foregroundMark x1="57065" y1="21212" x2="70109" y2="20606"/>
                        <a14:foregroundMark x1="70109" y1="20606" x2="79348" y2="31515"/>
                        <a14:foregroundMark x1="79348" y1="31515" x2="74457" y2="47273"/>
                        <a14:foregroundMark x1="74457" y1="47273" x2="65761" y2="55758"/>
                        <a14:foregroundMark x1="65761" y1="55758" x2="77174" y2="57576"/>
                        <a14:foregroundMark x1="77174" y1="57576" x2="78261" y2="71515"/>
                        <a14:foregroundMark x1="78261" y1="71515" x2="73370" y2="84242"/>
                        <a14:foregroundMark x1="73370" y1="84242" x2="82609" y2="71515"/>
                        <a14:foregroundMark x1="82609" y1="71515" x2="71739" y2="60000"/>
                        <a14:foregroundMark x1="71739" y1="60000" x2="58152" y2="58182"/>
                        <a14:foregroundMark x1="58152" y1="58182" x2="50000" y2="68485"/>
                        <a14:foregroundMark x1="50000" y1="68485" x2="46739" y2="82424"/>
                        <a14:foregroundMark x1="46739" y1="82424" x2="34239" y2="81818"/>
                        <a14:foregroundMark x1="34239" y1="81818" x2="30978" y2="67879"/>
                        <a14:foregroundMark x1="30978" y1="67879" x2="19022" y2="64242"/>
                        <a14:foregroundMark x1="19022" y1="64242" x2="9239" y2="55758"/>
                        <a14:foregroundMark x1="9239" y1="55758" x2="9783" y2="40000"/>
                        <a14:foregroundMark x1="9783" y1="40000" x2="29348" y2="20000"/>
                        <a14:foregroundMark x1="29348" y1="20000" x2="44565" y2="15152"/>
                        <a14:foregroundMark x1="44565" y1="15152" x2="73913" y2="16970"/>
                        <a14:foregroundMark x1="73913" y1="16970" x2="79348" y2="24848"/>
                        <a14:foregroundMark x1="51630" y1="5455" x2="51630" y2="5455"/>
                        <a14:foregroundMark x1="4891" y1="39394" x2="4891" y2="39394"/>
                        <a14:foregroundMark x1="95109" y1="32121" x2="95109" y2="32121"/>
                        <a14:foregroundMark x1="69565" y1="93333" x2="69565" y2="93333"/>
                        <a14:foregroundMark x1="38587" y1="90303" x2="44565" y2="94545"/>
                        <a14:foregroundMark x1="34783" y1="92121" x2="38043" y2="951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24017" y="2387289"/>
            <a:ext cx="1932094" cy="1732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5">
            <a:extLst>
              <a:ext uri="{FF2B5EF4-FFF2-40B4-BE49-F238E27FC236}">
                <a16:creationId xmlns:a16="http://schemas.microsoft.com/office/drawing/2014/main" id="{33678A7A-06F8-4854-B89F-3DE1EA8C1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46F2BB1-E264-4EC6-9F84-55484A263F63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37AC9D73-7D35-432B-8871-7C1D9CB6FB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914400"/>
            <a:ext cx="9067800" cy="3581400"/>
          </a:xfrm>
        </p:spPr>
        <p:txBody>
          <a:bodyPr/>
          <a:lstStyle/>
          <a:p>
            <a:pPr eaLnBrk="1" hangingPunct="1"/>
            <a:r>
              <a:rPr lang="en-US" altLang="en-US" sz="7200" dirty="0">
                <a:solidFill>
                  <a:schemeClr val="bg2"/>
                </a:solidFill>
                <a:latin typeface="Scramble" panose="020B0603050302020204" pitchFamily="34" charset="0"/>
              </a:rPr>
              <a:t>UNREAD</a:t>
            </a:r>
            <a:br>
              <a:rPr lang="en-US" altLang="en-US" sz="7200" dirty="0">
                <a:solidFill>
                  <a:schemeClr val="bg2"/>
                </a:solidFill>
                <a:latin typeface="Scramble" panose="020B0603050302020204" pitchFamily="34" charset="0"/>
              </a:rPr>
            </a:br>
            <a:r>
              <a:rPr lang="en-US" altLang="en-US" sz="7200" dirty="0">
                <a:solidFill>
                  <a:schemeClr val="bg2"/>
                </a:solidFill>
                <a:latin typeface="Scramble" panose="020B0603050302020204" pitchFamily="34" charset="0"/>
              </a:rPr>
              <a:t>D </a:t>
            </a:r>
            <a:br>
              <a:rPr lang="en-US" altLang="en-US" sz="7200" dirty="0">
                <a:latin typeface="Scramble" panose="020B0603050302020204" pitchFamily="34" charset="0"/>
              </a:rPr>
            </a:br>
            <a:endParaRPr lang="en-US" altLang="en-US" sz="7200" dirty="0">
              <a:latin typeface="Scramble" panose="020B0603050302020204" pitchFamily="34" charset="0"/>
            </a:endParaRPr>
          </a:p>
        </p:txBody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474E9942-357C-426D-BA2A-32F3930F54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4038600"/>
            <a:ext cx="91440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7200">
                <a:latin typeface="Scramble" panose="020B0603050302020204" pitchFamily="34" charset="0"/>
              </a:rPr>
              <a:t>ADDENRU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DC2C97-FA29-4442-A30F-EB78EC86DBEF}"/>
              </a:ext>
            </a:extLst>
          </p:cNvPr>
          <p:cNvSpPr txBox="1"/>
          <p:nvPr/>
        </p:nvSpPr>
        <p:spPr>
          <a:xfrm>
            <a:off x="3793236" y="5793359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ONE WORD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>
            <a:extLst>
              <a:ext uri="{FF2B5EF4-FFF2-40B4-BE49-F238E27FC236}">
                <a16:creationId xmlns:a16="http://schemas.microsoft.com/office/drawing/2014/main" id="{7E5A4EC0-185D-4B9E-8830-F8E4981ED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10375" y="6205538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76B5542-458D-4238-B098-0FED52704465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/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666F732C-7B0A-493D-A5DF-AA3E5693CB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800" dirty="0">
                <a:solidFill>
                  <a:schemeClr val="bg2"/>
                </a:solidFill>
                <a:latin typeface="Scramble" panose="020B0603050302020204" pitchFamily="34" charset="0"/>
              </a:rPr>
              <a:t>ADDENRU</a:t>
            </a:r>
          </a:p>
        </p:txBody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27E6389F-FC47-413A-8FC3-818CED7E39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95400" y="914400"/>
            <a:ext cx="72390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6600">
                <a:latin typeface="Scramble" panose="020B0603050302020204" pitchFamily="34" charset="0"/>
              </a:rPr>
              <a:t>DAUNDER</a:t>
            </a:r>
          </a:p>
        </p:txBody>
      </p:sp>
      <p:sp>
        <p:nvSpPr>
          <p:cNvPr id="23557" name="Text Box 4">
            <a:extLst>
              <a:ext uri="{FF2B5EF4-FFF2-40B4-BE49-F238E27FC236}">
                <a16:creationId xmlns:a16="http://schemas.microsoft.com/office/drawing/2014/main" id="{73F9E889-4F7F-48F5-85FF-134BDF1D2E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6019800"/>
            <a:ext cx="77724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    </a:t>
            </a:r>
            <a:r>
              <a:rPr lang="en-US" altLang="en-US" sz="2400" b="1" u="sng"/>
              <a:t>DAUNDER</a:t>
            </a:r>
            <a:r>
              <a:rPr lang="en-US" altLang="en-US" sz="2400"/>
              <a:t>: TO STROLL LEISURELY, TO DANDER</a:t>
            </a:r>
            <a:endParaRPr lang="en-US" altLang="en-US" sz="2400" i="1"/>
          </a:p>
        </p:txBody>
      </p:sp>
      <p:pic>
        <p:nvPicPr>
          <p:cNvPr id="23558" name="Picture 8" descr="Strolling">
            <a:hlinkClick r:id="rId5"/>
            <a:extLst>
              <a:ext uri="{FF2B5EF4-FFF2-40B4-BE49-F238E27FC236}">
                <a16:creationId xmlns:a16="http://schemas.microsoft.com/office/drawing/2014/main" id="{F879FC7C-09A6-47B2-8988-2D597C9E4F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1200" y="2070100"/>
            <a:ext cx="5486400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033" name="outa311.wav">
            <a:hlinkClick r:id="" action="ppaction://media"/>
            <a:extLst>
              <a:ext uri="{FF2B5EF4-FFF2-40B4-BE49-F238E27FC236}">
                <a16:creationId xmlns:a16="http://schemas.microsoft.com/office/drawing/2014/main" id="{C8BEF5A8-7112-48DF-BA0B-65925CCAA788}"/>
              </a:ext>
            </a:extLst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5F2B0CB-253B-4077-8DFE-43609C897D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6396038"/>
            <a:ext cx="8153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(DAUNDER, DAUNDER</a:t>
            </a:r>
            <a:r>
              <a:rPr lang="en-US" altLang="en-US" sz="2400" b="1" u="sng"/>
              <a:t>S</a:t>
            </a:r>
            <a:r>
              <a:rPr lang="en-US" altLang="en-US" sz="2400"/>
              <a:t>, DAUNDERED, DAUNDERING)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FBF2B0F-D928-4AA9-B105-7369BA330358}"/>
              </a:ext>
            </a:extLst>
          </p:cNvPr>
          <p:cNvSpPr txBox="1"/>
          <p:nvPr/>
        </p:nvSpPr>
        <p:spPr>
          <a:xfrm>
            <a:off x="7848600" y="1104900"/>
            <a:ext cx="1143000" cy="800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4600" b="1" dirty="0">
                <a:latin typeface="+mj-lt"/>
              </a:rPr>
              <a:t>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40" fill="hold"/>
                                        <p:tgtEl>
                                          <p:spTgt spid="1290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9033"/>
                </p:tgtEl>
              </p:cMediaNode>
            </p:audio>
          </p:childTnLst>
        </p:cTn>
      </p:par>
    </p:tnLst>
    <p:bldLst>
      <p:bldP spid="2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5">
            <a:extLst>
              <a:ext uri="{FF2B5EF4-FFF2-40B4-BE49-F238E27FC236}">
                <a16:creationId xmlns:a16="http://schemas.microsoft.com/office/drawing/2014/main" id="{1327F3EF-EB4C-43D6-84EC-D1007FCEA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FA0F14C-6722-49CE-A443-9CAD1F142445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134DAD7A-8AC6-4D0B-AB7B-AEA4A4189F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914400"/>
            <a:ext cx="9067800" cy="3581400"/>
          </a:xfrm>
        </p:spPr>
        <p:txBody>
          <a:bodyPr/>
          <a:lstStyle/>
          <a:p>
            <a:pPr eaLnBrk="1" hangingPunct="1"/>
            <a:r>
              <a:rPr lang="en-US" altLang="en-US" sz="7200" dirty="0">
                <a:solidFill>
                  <a:schemeClr val="bg2"/>
                </a:solidFill>
                <a:latin typeface="Scramble" panose="020B0603050302020204" pitchFamily="34" charset="0"/>
              </a:rPr>
              <a:t>UNREAD</a:t>
            </a:r>
            <a:br>
              <a:rPr lang="en-US" altLang="en-US" sz="7200" dirty="0">
                <a:solidFill>
                  <a:schemeClr val="bg2"/>
                </a:solidFill>
                <a:latin typeface="Scramble" panose="020B0603050302020204" pitchFamily="34" charset="0"/>
              </a:rPr>
            </a:br>
            <a:r>
              <a:rPr lang="en-US" altLang="en-US" sz="7200" dirty="0">
                <a:solidFill>
                  <a:schemeClr val="bg2"/>
                </a:solidFill>
                <a:latin typeface="Scramble" panose="020B0603050302020204" pitchFamily="34" charset="0"/>
              </a:rPr>
              <a:t>I </a:t>
            </a:r>
            <a:br>
              <a:rPr lang="en-US" altLang="en-US" sz="7200" dirty="0">
                <a:latin typeface="Scramble" panose="020B0603050302020204" pitchFamily="34" charset="0"/>
              </a:rPr>
            </a:br>
            <a:endParaRPr lang="en-US" altLang="en-US" sz="7200" dirty="0">
              <a:latin typeface="Scramble" panose="020B0603050302020204" pitchFamily="34" charset="0"/>
            </a:endParaRPr>
          </a:p>
        </p:txBody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D3CEEF04-1072-4F12-B962-44BAAA9BB5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4038600"/>
            <a:ext cx="91440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7200">
                <a:latin typeface="Scramble" panose="020B0603050302020204" pitchFamily="34" charset="0"/>
              </a:rPr>
              <a:t>ADEINRU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C1951A-7FF2-4CB5-A007-90927F5992C2}"/>
              </a:ext>
            </a:extLst>
          </p:cNvPr>
          <p:cNvSpPr txBox="1"/>
          <p:nvPr/>
        </p:nvSpPr>
        <p:spPr>
          <a:xfrm>
            <a:off x="3733800" y="5792470"/>
            <a:ext cx="25313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TWO WORDS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6">
            <a:extLst>
              <a:ext uri="{FF2B5EF4-FFF2-40B4-BE49-F238E27FC236}">
                <a16:creationId xmlns:a16="http://schemas.microsoft.com/office/drawing/2014/main" id="{FA2A435F-C31B-4C86-B09E-BB57227C9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1D3816E-B08C-4A29-9EFD-E114A63B2CA9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/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2AD56A9F-5FE7-4B41-A951-341B16B448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bg2"/>
                </a:solidFill>
                <a:latin typeface="Scramble" panose="020B0603050302020204" pitchFamily="34" charset="0"/>
              </a:rPr>
              <a:t>ADEINRU</a:t>
            </a:r>
          </a:p>
        </p:txBody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1B7BA145-CE6E-472A-81B2-03626BDB8EE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143000" y="1265238"/>
            <a:ext cx="82296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6600">
                <a:latin typeface="Scramble" panose="020B0603050302020204" pitchFamily="34" charset="0"/>
              </a:rPr>
              <a:t>UNAIRED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6600">
                <a:latin typeface="Scramble" panose="020B0603050302020204" pitchFamily="34" charset="0"/>
              </a:rPr>
              <a:t>URANIDE</a:t>
            </a:r>
          </a:p>
        </p:txBody>
      </p:sp>
      <p:pic>
        <p:nvPicPr>
          <p:cNvPr id="27653" name="Picture 4" descr="test%2520copy">
            <a:hlinkClick r:id="rId5"/>
            <a:extLst>
              <a:ext uri="{FF2B5EF4-FFF2-40B4-BE49-F238E27FC236}">
                <a16:creationId xmlns:a16="http://schemas.microsoft.com/office/drawing/2014/main" id="{14652BD3-DFF5-4AB1-A1A6-8ED11021D91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6460" y="3705532"/>
            <a:ext cx="2073275" cy="1662112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7654" name="Text Box 5">
            <a:extLst>
              <a:ext uri="{FF2B5EF4-FFF2-40B4-BE49-F238E27FC236}">
                <a16:creationId xmlns:a16="http://schemas.microsoft.com/office/drawing/2014/main" id="{09F018B8-BAA1-4091-A27B-4D6A9F5E18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351338"/>
            <a:ext cx="6705600" cy="166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ALTHOUGH PLANS WERE  </a:t>
            </a:r>
            <a:r>
              <a:rPr lang="en-US" altLang="en-US" sz="2400" b="1" u="sng"/>
              <a:t>UNAIRED</a:t>
            </a:r>
            <a:r>
              <a:rPr lang="en-US" altLang="en-US" sz="2400"/>
              <a:t>, THIS USE OF </a:t>
            </a:r>
            <a:r>
              <a:rPr lang="en-US" altLang="en-US" sz="2400" b="1" u="sng"/>
              <a:t>URANIDE</a:t>
            </a:r>
            <a:r>
              <a:rPr lang="en-US" altLang="en-US" sz="2400"/>
              <a:t> BECAME VERY “AIRED.”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3600"/>
          </a:p>
        </p:txBody>
      </p:sp>
      <p:pic>
        <p:nvPicPr>
          <p:cNvPr id="200710" name="j009326.wav">
            <a:hlinkClick r:id="" action="ppaction://media"/>
            <a:extLst>
              <a:ext uri="{FF2B5EF4-FFF2-40B4-BE49-F238E27FC236}">
                <a16:creationId xmlns:a16="http://schemas.microsoft.com/office/drawing/2014/main" id="{53563BB8-2734-4A1B-B968-83F45AC9FB18}"/>
              </a:ext>
            </a:extLst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4" name="Text Box 7">
            <a:extLst>
              <a:ext uri="{FF2B5EF4-FFF2-40B4-BE49-F238E27FC236}">
                <a16:creationId xmlns:a16="http://schemas.microsoft.com/office/drawing/2014/main" id="{A5F311EF-8ED9-43D3-8942-5A0A83E0D9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715000"/>
            <a:ext cx="5715000" cy="57943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crambl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crambl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crambl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crambl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crambl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3200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RAINED + U  </a:t>
            </a:r>
            <a:r>
              <a:rPr lang="en-US" sz="2400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UNREAD + I</a:t>
            </a:r>
          </a:p>
        </p:txBody>
      </p:sp>
      <p:sp>
        <p:nvSpPr>
          <p:cNvPr id="13321" name="Text Box 8">
            <a:extLst>
              <a:ext uri="{FF2B5EF4-FFF2-40B4-BE49-F238E27FC236}">
                <a16:creationId xmlns:a16="http://schemas.microsoft.com/office/drawing/2014/main" id="{675CF60A-839D-4ABB-BCC3-987FB67F7A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2425016"/>
            <a:ext cx="6096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 dirty="0"/>
              <a:t>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31" fill="hold"/>
                                        <p:tgtEl>
                                          <p:spTgt spid="2007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0710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5">
            <a:extLst>
              <a:ext uri="{FF2B5EF4-FFF2-40B4-BE49-F238E27FC236}">
                <a16:creationId xmlns:a16="http://schemas.microsoft.com/office/drawing/2014/main" id="{12E4E79C-B345-4022-819D-7B10F20B4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C6133DF-FC02-45AA-B541-0CEA1F704781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400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1EDAA6EF-EC15-4880-8B30-DD6B537F9E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914400"/>
            <a:ext cx="9067800" cy="3581400"/>
          </a:xfrm>
        </p:spPr>
        <p:txBody>
          <a:bodyPr/>
          <a:lstStyle/>
          <a:p>
            <a:pPr eaLnBrk="1" hangingPunct="1"/>
            <a:r>
              <a:rPr lang="en-US" altLang="en-US" sz="7200" dirty="0">
                <a:solidFill>
                  <a:schemeClr val="bg2"/>
                </a:solidFill>
                <a:latin typeface="Scramble" panose="020B0603050302020204" pitchFamily="34" charset="0"/>
              </a:rPr>
              <a:t>UNREAD</a:t>
            </a:r>
            <a:br>
              <a:rPr lang="en-US" altLang="en-US" sz="7200" dirty="0">
                <a:solidFill>
                  <a:schemeClr val="bg2"/>
                </a:solidFill>
                <a:latin typeface="Scramble" panose="020B0603050302020204" pitchFamily="34" charset="0"/>
              </a:rPr>
            </a:br>
            <a:r>
              <a:rPr lang="en-US" altLang="en-US" sz="7200" dirty="0">
                <a:solidFill>
                  <a:schemeClr val="bg2"/>
                </a:solidFill>
                <a:latin typeface="Scramble" panose="020B0603050302020204" pitchFamily="34" charset="0"/>
              </a:rPr>
              <a:t>T </a:t>
            </a:r>
            <a:br>
              <a:rPr lang="en-US" altLang="en-US" sz="7200" dirty="0">
                <a:latin typeface="Scramble" panose="020B0603050302020204" pitchFamily="34" charset="0"/>
              </a:rPr>
            </a:br>
            <a:endParaRPr lang="en-US" altLang="en-US" sz="7200" dirty="0">
              <a:latin typeface="Scramble" panose="020B0603050302020204" pitchFamily="34" charset="0"/>
            </a:endParaRPr>
          </a:p>
        </p:txBody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BBDD99A7-829D-4E3D-B955-A279DBC861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4038600"/>
            <a:ext cx="91440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7200">
                <a:latin typeface="Scramble" panose="020B0603050302020204" pitchFamily="34" charset="0"/>
              </a:rPr>
              <a:t>ADENRTU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C348D22-144D-433A-AB1D-1796106437D0}"/>
              </a:ext>
            </a:extLst>
          </p:cNvPr>
          <p:cNvSpPr txBox="1"/>
          <p:nvPr/>
        </p:nvSpPr>
        <p:spPr>
          <a:xfrm>
            <a:off x="3124200" y="5783263"/>
            <a:ext cx="35814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latin typeface="+mj-lt"/>
              </a:rPr>
              <a:t>THERE ARE </a:t>
            </a:r>
            <a:r>
              <a:rPr lang="en-US" sz="2400" b="1" dirty="0">
                <a:latin typeface="+mj-lt"/>
              </a:rPr>
              <a:t>FOUR</a:t>
            </a:r>
            <a:r>
              <a:rPr lang="en-US" sz="2400" dirty="0">
                <a:latin typeface="+mj-lt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5">
            <a:extLst>
              <a:ext uri="{FF2B5EF4-FFF2-40B4-BE49-F238E27FC236}">
                <a16:creationId xmlns:a16="http://schemas.microsoft.com/office/drawing/2014/main" id="{9B13E004-D2BE-4ED5-B63A-45F48F75A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A0616E5-9131-4B1C-A2E5-7C949FAA74A7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400"/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8B39CEFA-268F-43C5-8D51-C0E9877FF7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905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800" dirty="0">
                <a:solidFill>
                  <a:schemeClr val="bg2"/>
                </a:solidFill>
                <a:latin typeface="Scramble" panose="020B0603050302020204" pitchFamily="34" charset="0"/>
              </a:rPr>
              <a:t>ADENRTU</a:t>
            </a:r>
          </a:p>
        </p:txBody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E0D14F09-9468-4E62-B801-79DD8E91E0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7239000" cy="4525963"/>
          </a:xfrm>
        </p:spPr>
        <p:txBody>
          <a:bodyPr/>
          <a:lstStyle/>
          <a:p>
            <a:pPr eaLnBrk="1" hangingPunct="1">
              <a:lnSpc>
                <a:spcPct val="75000"/>
              </a:lnSpc>
              <a:buFontTx/>
              <a:buNone/>
            </a:pPr>
            <a:r>
              <a:rPr lang="en-US" altLang="en-US" sz="5400">
                <a:latin typeface="Scramble" panose="020B0603050302020204" pitchFamily="34" charset="0"/>
              </a:rPr>
              <a:t>DAUNTER</a:t>
            </a:r>
          </a:p>
          <a:p>
            <a:pPr eaLnBrk="1" hangingPunct="1">
              <a:lnSpc>
                <a:spcPct val="75000"/>
              </a:lnSpc>
              <a:buFontTx/>
              <a:buNone/>
            </a:pPr>
            <a:r>
              <a:rPr lang="en-US" altLang="en-US" sz="5400">
                <a:latin typeface="Scramble" panose="020B0603050302020204" pitchFamily="34" charset="0"/>
              </a:rPr>
              <a:t>NATURED</a:t>
            </a:r>
          </a:p>
          <a:p>
            <a:pPr eaLnBrk="1" hangingPunct="1">
              <a:lnSpc>
                <a:spcPct val="75000"/>
              </a:lnSpc>
              <a:buFontTx/>
              <a:buNone/>
            </a:pPr>
            <a:r>
              <a:rPr lang="en-US" altLang="en-US" sz="5400">
                <a:latin typeface="Scramble" panose="020B0603050302020204" pitchFamily="34" charset="0"/>
              </a:rPr>
              <a:t>UNRATED</a:t>
            </a:r>
          </a:p>
          <a:p>
            <a:pPr eaLnBrk="1" hangingPunct="1">
              <a:lnSpc>
                <a:spcPct val="75000"/>
              </a:lnSpc>
              <a:buFontTx/>
              <a:buNone/>
            </a:pPr>
            <a:r>
              <a:rPr lang="en-US" altLang="en-US" sz="5400">
                <a:latin typeface="Scramble" panose="020B0603050302020204" pitchFamily="34" charset="0"/>
              </a:rPr>
              <a:t>UNTREAD</a:t>
            </a:r>
          </a:p>
        </p:txBody>
      </p:sp>
      <p:sp>
        <p:nvSpPr>
          <p:cNvPr id="31749" name="Text Box 4">
            <a:extLst>
              <a:ext uri="{FF2B5EF4-FFF2-40B4-BE49-F238E27FC236}">
                <a16:creationId xmlns:a16="http://schemas.microsoft.com/office/drawing/2014/main" id="{0E8C0383-8D7B-437F-AD2C-81760252D3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1371600"/>
            <a:ext cx="31242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u="sng"/>
              <a:t>DAUNTER</a:t>
            </a:r>
            <a:r>
              <a:rPr lang="en-US" altLang="en-US" sz="2400"/>
              <a:t>: ONE THAT DAUNTS OR INTIMIDATES</a:t>
            </a:r>
            <a:endParaRPr lang="en-US" altLang="en-US" sz="2400" b="1"/>
          </a:p>
        </p:txBody>
      </p:sp>
      <p:sp>
        <p:nvSpPr>
          <p:cNvPr id="31750" name="Text Box 5">
            <a:extLst>
              <a:ext uri="{FF2B5EF4-FFF2-40B4-BE49-F238E27FC236}">
                <a16:creationId xmlns:a16="http://schemas.microsoft.com/office/drawing/2014/main" id="{BC03DA64-4CA1-453D-B541-469E3A03EA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" y="4513263"/>
            <a:ext cx="91440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/>
              <a:t>UNTREAD</a:t>
            </a:r>
            <a:r>
              <a:rPr lang="en-US" altLang="en-US" sz="2800"/>
              <a:t>: TO RETRACE OR TREAD BACK</a:t>
            </a:r>
            <a:endParaRPr lang="en-US" altLang="en-US" sz="2800" i="1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68F6C9-1E7F-4D1F-8C65-687DC6BB5CD6}"/>
              </a:ext>
            </a:extLst>
          </p:cNvPr>
          <p:cNvSpPr txBox="1"/>
          <p:nvPr/>
        </p:nvSpPr>
        <p:spPr>
          <a:xfrm>
            <a:off x="5486400" y="1991380"/>
            <a:ext cx="11430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800" b="1" dirty="0">
                <a:latin typeface="+mj-lt"/>
              </a:rPr>
              <a:t>_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3F54EF-7F3D-4B61-9B78-D01DA6A43BE1}"/>
              </a:ext>
            </a:extLst>
          </p:cNvPr>
          <p:cNvSpPr txBox="1"/>
          <p:nvPr/>
        </p:nvSpPr>
        <p:spPr>
          <a:xfrm>
            <a:off x="5638800" y="1325563"/>
            <a:ext cx="114300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600" b="1" dirty="0">
                <a:latin typeface="+mj-lt"/>
              </a:rPr>
              <a:t>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DBB678-FCB7-47CC-A57B-40F534808C6F}"/>
              </a:ext>
            </a:extLst>
          </p:cNvPr>
          <p:cNvSpPr txBox="1"/>
          <p:nvPr/>
        </p:nvSpPr>
        <p:spPr>
          <a:xfrm>
            <a:off x="5638800" y="3657600"/>
            <a:ext cx="11430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600" b="1" dirty="0">
                <a:latin typeface="+mj-lt"/>
              </a:rPr>
              <a:t>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2D15DD5-405C-401F-BC5B-333B00FEEDB3}"/>
              </a:ext>
            </a:extLst>
          </p:cNvPr>
          <p:cNvSpPr txBox="1"/>
          <p:nvPr/>
        </p:nvSpPr>
        <p:spPr>
          <a:xfrm>
            <a:off x="4876800" y="3335338"/>
            <a:ext cx="685800" cy="246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000" b="1" dirty="0">
                <a:latin typeface="+mj-lt"/>
              </a:rPr>
              <a:t>STICKY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1073C1-6D8A-4900-9673-A164D1CDAD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6200" y="5038725"/>
            <a:ext cx="9525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/>
              <a:t>(UNTREAD</a:t>
            </a:r>
            <a:r>
              <a:rPr lang="en-US" altLang="en-US" sz="2800" b="1" u="sng" dirty="0"/>
              <a:t>S</a:t>
            </a:r>
            <a:r>
              <a:rPr lang="en-US" altLang="en-US" sz="2800" dirty="0"/>
              <a:t>, UNTROD, UNTRODDEN, UNTREADING)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55C561-2946-4B17-B189-0A02D6B78FEB}"/>
              </a:ext>
            </a:extLst>
          </p:cNvPr>
          <p:cNvSpPr txBox="1"/>
          <p:nvPr/>
        </p:nvSpPr>
        <p:spPr>
          <a:xfrm>
            <a:off x="5991496" y="3039660"/>
            <a:ext cx="3124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(D’ only form of this word)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2" grpId="0"/>
      <p:bldP spid="3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5">
            <a:extLst>
              <a:ext uri="{FF2B5EF4-FFF2-40B4-BE49-F238E27FC236}">
                <a16:creationId xmlns:a16="http://schemas.microsoft.com/office/drawing/2014/main" id="{ACA4DD23-83FE-4961-9054-5CFE795CE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74C4F58-C932-4F57-BD24-01E092C5082C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400"/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974818C7-690B-4397-9F08-8A13D0E926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4056" y="233892"/>
            <a:ext cx="4800600" cy="1143000"/>
          </a:xfrm>
        </p:spPr>
        <p:txBody>
          <a:bodyPr/>
          <a:lstStyle/>
          <a:p>
            <a:pPr eaLnBrk="1" hangingPunct="1"/>
            <a:r>
              <a:rPr lang="en-US" altLang="en-US" sz="4000" dirty="0">
                <a:solidFill>
                  <a:schemeClr val="bg2"/>
                </a:solidFill>
                <a:latin typeface="Scramble" panose="020B0603050302020204" pitchFamily="34" charset="0"/>
              </a:rPr>
              <a:t>ADENRTU</a:t>
            </a:r>
          </a:p>
        </p:txBody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23875C1A-B5C0-4858-A327-D3764E0FDC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524000"/>
            <a:ext cx="7239000" cy="4525963"/>
          </a:xfrm>
        </p:spPr>
        <p:txBody>
          <a:bodyPr/>
          <a:lstStyle/>
          <a:p>
            <a:pPr eaLnBrk="1" hangingPunct="1">
              <a:lnSpc>
                <a:spcPct val="75000"/>
              </a:lnSpc>
              <a:buFontTx/>
              <a:buNone/>
            </a:pPr>
            <a:r>
              <a:rPr lang="en-US" altLang="en-US" sz="4800">
                <a:latin typeface="Scramble" panose="020B0603050302020204" pitchFamily="34" charset="0"/>
              </a:rPr>
              <a:t>DAUNTER</a:t>
            </a:r>
          </a:p>
          <a:p>
            <a:pPr eaLnBrk="1" hangingPunct="1">
              <a:lnSpc>
                <a:spcPct val="75000"/>
              </a:lnSpc>
              <a:buFontTx/>
              <a:buNone/>
            </a:pPr>
            <a:r>
              <a:rPr lang="en-US" altLang="en-US" sz="4800">
                <a:latin typeface="Scramble" panose="020B0603050302020204" pitchFamily="34" charset="0"/>
              </a:rPr>
              <a:t>NATURED</a:t>
            </a:r>
          </a:p>
          <a:p>
            <a:pPr eaLnBrk="1" hangingPunct="1">
              <a:lnSpc>
                <a:spcPct val="75000"/>
              </a:lnSpc>
              <a:buFontTx/>
              <a:buNone/>
            </a:pPr>
            <a:r>
              <a:rPr lang="en-US" altLang="en-US" sz="4800">
                <a:latin typeface="Scramble" panose="020B0603050302020204" pitchFamily="34" charset="0"/>
              </a:rPr>
              <a:t>UNRATED</a:t>
            </a:r>
          </a:p>
          <a:p>
            <a:pPr eaLnBrk="1" hangingPunct="1">
              <a:lnSpc>
                <a:spcPct val="75000"/>
              </a:lnSpc>
              <a:buFontTx/>
              <a:buNone/>
            </a:pPr>
            <a:r>
              <a:rPr lang="en-US" altLang="en-US" sz="4800">
                <a:latin typeface="Scramble" panose="020B0603050302020204" pitchFamily="34" charset="0"/>
              </a:rPr>
              <a:t>UNTREAD</a:t>
            </a:r>
          </a:p>
        </p:txBody>
      </p:sp>
      <p:pic>
        <p:nvPicPr>
          <p:cNvPr id="33797" name="Picture 7" descr="Bear">
            <a:hlinkClick r:id="rId3"/>
            <a:extLst>
              <a:ext uri="{FF2B5EF4-FFF2-40B4-BE49-F238E27FC236}">
                <a16:creationId xmlns:a16="http://schemas.microsoft.com/office/drawing/2014/main" id="{FC9C7B90-8586-4708-A118-E4A4A8D078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1524000"/>
            <a:ext cx="3657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8" name="Text Box 8">
            <a:extLst>
              <a:ext uri="{FF2B5EF4-FFF2-40B4-BE49-F238E27FC236}">
                <a16:creationId xmlns:a16="http://schemas.microsoft.com/office/drawing/2014/main" id="{E1C82A54-1ECD-4F25-A548-8CFBFA659D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72000"/>
            <a:ext cx="8763000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THIS MALE BEAR WAS QUITE THE </a:t>
            </a:r>
            <a:r>
              <a:rPr lang="en-US" altLang="en-US" sz="2000" b="1" i="1" u="sng"/>
              <a:t>DAUNTER</a:t>
            </a:r>
            <a:r>
              <a:rPr lang="en-US" altLang="en-US" sz="2000"/>
              <a:t>, AND SOMEWHAT ILL- </a:t>
            </a:r>
            <a:r>
              <a:rPr lang="en-US" altLang="en-US" sz="2000" b="1" i="1" u="sng"/>
              <a:t>NATURED</a:t>
            </a:r>
            <a:r>
              <a:rPr lang="en-US" altLang="en-US" sz="2000"/>
              <a:t>. THE FEMALE, FEARING THE SCENARIO SEEN IN THIS </a:t>
            </a:r>
            <a:r>
              <a:rPr lang="en-US" altLang="en-US" sz="2000" b="1" u="sng"/>
              <a:t>UNRATED</a:t>
            </a:r>
            <a:r>
              <a:rPr lang="en-US" altLang="en-US" sz="2000"/>
              <a:t> THOUGHT BALLOON DECIDED TO QUICKLY </a:t>
            </a:r>
            <a:r>
              <a:rPr lang="en-US" altLang="en-US" sz="2000" b="1" i="1" u="sng"/>
              <a:t>UNTREAD</a:t>
            </a:r>
            <a:r>
              <a:rPr lang="en-US" altLang="en-US" sz="2000"/>
              <a:t> HER STEPS.</a:t>
            </a:r>
          </a:p>
        </p:txBody>
      </p:sp>
      <p:pic>
        <p:nvPicPr>
          <p:cNvPr id="33799" name="Picture 10" descr="thought_balloon_blank_hg_clr">
            <a:extLst>
              <a:ext uri="{FF2B5EF4-FFF2-40B4-BE49-F238E27FC236}">
                <a16:creationId xmlns:a16="http://schemas.microsoft.com/office/drawing/2014/main" id="{EDFB31C0-7DB1-4533-B0ED-5C5405707DA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0400" y="152400"/>
            <a:ext cx="1981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0" name="Picture 12" descr="USAKKT-00008">
            <a:extLst>
              <a:ext uri="{FF2B5EF4-FFF2-40B4-BE49-F238E27FC236}">
                <a16:creationId xmlns:a16="http://schemas.microsoft.com/office/drawing/2014/main" id="{73EAE415-3230-4264-B740-6864433600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0" y="457200"/>
            <a:ext cx="914400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7" name="Text Box 13">
            <a:extLst>
              <a:ext uri="{FF2B5EF4-FFF2-40B4-BE49-F238E27FC236}">
                <a16:creationId xmlns:a16="http://schemas.microsoft.com/office/drawing/2014/main" id="{AFB8943E-1C32-48C8-8338-932402BC85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6019800"/>
            <a:ext cx="5105400" cy="5191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crambl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crambl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crambl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crambl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crambl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8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NATURE + D     </a:t>
            </a:r>
            <a:r>
              <a:rPr lang="en-US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  </a:t>
            </a:r>
            <a:r>
              <a:rPr lang="en-US" sz="28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UNREAD + T 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5">
            <a:extLst>
              <a:ext uri="{FF2B5EF4-FFF2-40B4-BE49-F238E27FC236}">
                <a16:creationId xmlns:a16="http://schemas.microsoft.com/office/drawing/2014/main" id="{988B5192-1FE7-49AF-882D-155F1D6B9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86605F2-1090-4B8C-B555-15F954FED6FB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400"/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5FF6CFBF-C927-410C-BB97-303DE99A82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914400"/>
            <a:ext cx="9067800" cy="3581400"/>
          </a:xfrm>
        </p:spPr>
        <p:txBody>
          <a:bodyPr/>
          <a:lstStyle/>
          <a:p>
            <a:pPr eaLnBrk="1" hangingPunct="1"/>
            <a:r>
              <a:rPr lang="en-US" altLang="en-US" sz="7200" dirty="0">
                <a:solidFill>
                  <a:schemeClr val="bg2"/>
                </a:solidFill>
                <a:latin typeface="Scramble" panose="020B0603050302020204" pitchFamily="34" charset="0"/>
              </a:rPr>
              <a:t>UNREAD</a:t>
            </a:r>
            <a:br>
              <a:rPr lang="en-US" altLang="en-US" sz="7200" dirty="0">
                <a:solidFill>
                  <a:schemeClr val="bg2"/>
                </a:solidFill>
                <a:latin typeface="Scramble" panose="020B0603050302020204" pitchFamily="34" charset="0"/>
              </a:rPr>
            </a:br>
            <a:r>
              <a:rPr lang="en-US" altLang="en-US" sz="7200" dirty="0">
                <a:solidFill>
                  <a:schemeClr val="bg2"/>
                </a:solidFill>
                <a:latin typeface="Scramble" panose="020B0603050302020204" pitchFamily="34" charset="0"/>
              </a:rPr>
              <a:t>Z </a:t>
            </a:r>
            <a:br>
              <a:rPr lang="en-US" altLang="en-US" sz="7200" dirty="0">
                <a:latin typeface="Scramble" panose="020B0603050302020204" pitchFamily="34" charset="0"/>
              </a:rPr>
            </a:br>
            <a:endParaRPr lang="en-US" altLang="en-US" sz="7200" dirty="0">
              <a:latin typeface="Scramble" panose="020B0603050302020204" pitchFamily="34" charset="0"/>
            </a:endParaRPr>
          </a:p>
        </p:txBody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C19BA613-2206-44B9-BFC7-8F82D90CED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4038600"/>
            <a:ext cx="91440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7200">
                <a:latin typeface="Scramble" panose="020B0603050302020204" pitchFamily="34" charset="0"/>
              </a:rPr>
              <a:t>ADENRUZ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66D742-9EF5-4FF3-A8FA-65983754A9D5}"/>
              </a:ext>
            </a:extLst>
          </p:cNvPr>
          <p:cNvSpPr txBox="1"/>
          <p:nvPr/>
        </p:nvSpPr>
        <p:spPr>
          <a:xfrm>
            <a:off x="3793236" y="5793359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ONE WORD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B3857E-BFCF-4F1E-9BDF-91796A7EE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BC56AB-27EB-4C89-8324-6AEBE635174B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6AED98A-9E9A-46AA-98A9-71309ACFDFA7}"/>
              </a:ext>
            </a:extLst>
          </p:cNvPr>
          <p:cNvSpPr txBox="1">
            <a:spLocks noChangeArrowheads="1"/>
          </p:cNvSpPr>
          <p:nvPr/>
        </p:nvSpPr>
        <p:spPr>
          <a:xfrm>
            <a:off x="685800" y="758826"/>
            <a:ext cx="7772400" cy="147002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8000" kern="0">
                <a:latin typeface="Scramble" panose="020B0603050302020204" pitchFamily="34" charset="0"/>
              </a:rPr>
              <a:t>ADENRU</a:t>
            </a:r>
            <a:endParaRPr lang="en-US" altLang="en-US" sz="8000" kern="0" dirty="0">
              <a:latin typeface="Scramble" panose="020B06030503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AC95B2-CB80-8E48-C21F-2C09B10F3966}"/>
              </a:ext>
            </a:extLst>
          </p:cNvPr>
          <p:cNvSpPr txBox="1"/>
          <p:nvPr/>
        </p:nvSpPr>
        <p:spPr>
          <a:xfrm>
            <a:off x="381000" y="3429000"/>
            <a:ext cx="8610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IF the above alphagram does NOT show numbered Scrabble tiles, </a:t>
            </a:r>
          </a:p>
          <a:p>
            <a:pPr>
              <a:defRPr/>
            </a:pPr>
            <a:r>
              <a:rPr lang="en-US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then make sure you are viewing your </a:t>
            </a:r>
            <a:r>
              <a:rPr lang="en-US" sz="18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downloaded</a:t>
            </a:r>
            <a:r>
              <a:rPr lang="en-US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version in the PowerPoint app</a:t>
            </a:r>
          </a:p>
        </p:txBody>
      </p:sp>
    </p:spTree>
    <p:extLst>
      <p:ext uri="{BB962C8B-B14F-4D97-AF65-F5344CB8AC3E}">
        <p14:creationId xmlns:p14="http://schemas.microsoft.com/office/powerpoint/2010/main" val="26426127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5">
            <a:extLst>
              <a:ext uri="{FF2B5EF4-FFF2-40B4-BE49-F238E27FC236}">
                <a16:creationId xmlns:a16="http://schemas.microsoft.com/office/drawing/2014/main" id="{7DB3354D-6367-4497-B858-C253C1F6C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E2C5613-555D-4F5B-9FEC-8DC4DCE0C00D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400"/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538775DF-E54D-46AC-BF1D-46CEF918F3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800" dirty="0">
                <a:solidFill>
                  <a:schemeClr val="bg2"/>
                </a:solidFill>
                <a:latin typeface="Scramble" panose="020B0603050302020204" pitchFamily="34" charset="0"/>
              </a:rPr>
              <a:t>ADENRUZ</a:t>
            </a:r>
          </a:p>
        </p:txBody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214AB5AD-5FD6-4480-8843-0C9172CA6A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43000" y="990600"/>
            <a:ext cx="72390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7200">
                <a:latin typeface="Scramble" panose="020B0603050302020204" pitchFamily="34" charset="0"/>
              </a:rPr>
              <a:t>UNRAZED</a:t>
            </a:r>
          </a:p>
        </p:txBody>
      </p:sp>
      <p:sp>
        <p:nvSpPr>
          <p:cNvPr id="37893" name="Text Box 4">
            <a:extLst>
              <a:ext uri="{FF2B5EF4-FFF2-40B4-BE49-F238E27FC236}">
                <a16:creationId xmlns:a16="http://schemas.microsoft.com/office/drawing/2014/main" id="{7F7D8035-678F-44BD-ABB1-F6AC409CA2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" y="5589587"/>
            <a:ext cx="82296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 dirty="0"/>
              <a:t>UNRAZED</a:t>
            </a:r>
            <a:r>
              <a:rPr lang="en-US" altLang="en-US" sz="2800" dirty="0"/>
              <a:t>: adj. NOT RAZED, NOT TORN DOWN or NOT DEMOLISHED</a:t>
            </a:r>
          </a:p>
        </p:txBody>
      </p:sp>
      <p:pic>
        <p:nvPicPr>
          <p:cNvPr id="37894" name="Picture 6" descr="glass%20houses">
            <a:extLst>
              <a:ext uri="{FF2B5EF4-FFF2-40B4-BE49-F238E27FC236}">
                <a16:creationId xmlns:a16="http://schemas.microsoft.com/office/drawing/2014/main" id="{8A023620-80A5-4E7C-B064-939F6CA77D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4600" y="2390775"/>
            <a:ext cx="3819525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098C71D-9B1F-4EF1-858A-07803492BCBA}"/>
              </a:ext>
            </a:extLst>
          </p:cNvPr>
          <p:cNvSpPr txBox="1"/>
          <p:nvPr/>
        </p:nvSpPr>
        <p:spPr>
          <a:xfrm>
            <a:off x="7239000" y="1828800"/>
            <a:ext cx="1143000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100" b="1" dirty="0">
                <a:latin typeface="+mj-lt"/>
              </a:rPr>
              <a:t>STICKY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E0763E4-7362-4AC5-B837-BAFBF8FF7A50}"/>
              </a:ext>
            </a:extLst>
          </p:cNvPr>
          <p:cNvSpPr txBox="1"/>
          <p:nvPr/>
        </p:nvSpPr>
        <p:spPr>
          <a:xfrm>
            <a:off x="6705600" y="4724400"/>
            <a:ext cx="24384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latin typeface="+mj-lt"/>
              </a:rPr>
              <a:t>D’ ONLY</a:t>
            </a:r>
          </a:p>
          <a:p>
            <a:pPr>
              <a:defRPr/>
            </a:pPr>
            <a:r>
              <a:rPr lang="en-US" dirty="0">
                <a:latin typeface="+mj-lt"/>
              </a:rPr>
              <a:t>(form of this word)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5">
            <a:extLst>
              <a:ext uri="{FF2B5EF4-FFF2-40B4-BE49-F238E27FC236}">
                <a16:creationId xmlns:a16="http://schemas.microsoft.com/office/drawing/2014/main" id="{51B66C26-2EE5-4759-95F7-91F09AEB2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B401E28-920B-4E5D-AE00-C8B570D952B1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400"/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2D137373-84F1-4D91-BC26-1A562A4465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5250" y="914400"/>
            <a:ext cx="9067800" cy="3581400"/>
          </a:xfrm>
        </p:spPr>
        <p:txBody>
          <a:bodyPr/>
          <a:lstStyle/>
          <a:p>
            <a:pPr eaLnBrk="1" hangingPunct="1"/>
            <a:r>
              <a:rPr lang="en-US" altLang="en-US" sz="7200" dirty="0">
                <a:solidFill>
                  <a:schemeClr val="bg2"/>
                </a:solidFill>
                <a:latin typeface="Scramble" panose="020B0603050302020204" pitchFamily="34" charset="0"/>
              </a:rPr>
              <a:t>UNREAD</a:t>
            </a:r>
            <a:br>
              <a:rPr lang="en-US" altLang="en-US" sz="7200" dirty="0">
                <a:solidFill>
                  <a:schemeClr val="bg2"/>
                </a:solidFill>
                <a:latin typeface="Scramble" panose="020B0603050302020204" pitchFamily="34" charset="0"/>
              </a:rPr>
            </a:br>
            <a:r>
              <a:rPr lang="en-US" altLang="en-US" sz="7200" dirty="0">
                <a:solidFill>
                  <a:schemeClr val="bg2"/>
                </a:solidFill>
                <a:latin typeface="Scramble" panose="020B0603050302020204" pitchFamily="34" charset="0"/>
              </a:rPr>
              <a:t>S </a:t>
            </a:r>
            <a:br>
              <a:rPr lang="en-US" altLang="en-US" sz="7200" dirty="0">
                <a:latin typeface="Scramble" panose="020B0603050302020204" pitchFamily="34" charset="0"/>
              </a:rPr>
            </a:br>
            <a:endParaRPr lang="en-US" altLang="en-US" sz="7200" dirty="0">
              <a:latin typeface="Scramble" panose="020B0603050302020204" pitchFamily="34" charset="0"/>
            </a:endParaRPr>
          </a:p>
        </p:txBody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C3FDE966-A167-4481-8997-2C4439F58C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3962400"/>
            <a:ext cx="91440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7200">
                <a:latin typeface="Scramble" panose="020B0603050302020204" pitchFamily="34" charset="0"/>
              </a:rPr>
              <a:t>ADENRSU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7E8BFC-0881-4AA6-8641-46D377992C08}"/>
              </a:ext>
            </a:extLst>
          </p:cNvPr>
          <p:cNvSpPr txBox="1"/>
          <p:nvPr/>
        </p:nvSpPr>
        <p:spPr>
          <a:xfrm>
            <a:off x="3733800" y="5792470"/>
            <a:ext cx="25313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TWO WORDS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6">
            <a:extLst>
              <a:ext uri="{FF2B5EF4-FFF2-40B4-BE49-F238E27FC236}">
                <a16:creationId xmlns:a16="http://schemas.microsoft.com/office/drawing/2014/main" id="{41FE4E7D-0CC7-45D8-956A-63192B061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381B250-E6DF-4742-8040-F166DC8E90CB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400"/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FD17AE46-46FA-4C2A-ADF5-7D9667724D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2900" y="61913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bg2"/>
                </a:solidFill>
                <a:latin typeface="Scramble" panose="020B0603050302020204" pitchFamily="34" charset="0"/>
              </a:rPr>
              <a:t>ADENRSU</a:t>
            </a:r>
          </a:p>
        </p:txBody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A00AC7B4-1521-4105-8ADC-54DF9E533F7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42900" y="1431925"/>
            <a:ext cx="6134100" cy="2362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6000" dirty="0">
                <a:solidFill>
                  <a:srgbClr val="001414"/>
                </a:solidFill>
                <a:latin typeface="Scramble" panose="020B0603050302020204" pitchFamily="34" charset="0"/>
              </a:rPr>
              <a:t>ASUNDER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6000" dirty="0">
                <a:solidFill>
                  <a:srgbClr val="001414"/>
                </a:solidFill>
                <a:latin typeface="Scramble" panose="020B0603050302020204" pitchFamily="34" charset="0"/>
              </a:rPr>
              <a:t>DANSEUR</a:t>
            </a:r>
          </a:p>
        </p:txBody>
      </p:sp>
      <p:pic>
        <p:nvPicPr>
          <p:cNvPr id="41989" name="Picture 4" descr="Unless otherwise indicated the image is of the most significant part of the object">
            <a:extLst>
              <a:ext uri="{FF2B5EF4-FFF2-40B4-BE49-F238E27FC236}">
                <a16:creationId xmlns:a16="http://schemas.microsoft.com/office/drawing/2014/main" id="{4458C7A5-9A4D-403C-8EA5-5FE7CF42408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934200" y="3048000"/>
            <a:ext cx="1981200" cy="3810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990" name="Text Box 5">
            <a:extLst>
              <a:ext uri="{FF2B5EF4-FFF2-40B4-BE49-F238E27FC236}">
                <a16:creationId xmlns:a16="http://schemas.microsoft.com/office/drawing/2014/main" id="{4DE3919E-B8B1-4D7C-9E94-5F66382EEA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4572000"/>
            <a:ext cx="64770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dirty="0">
                <a:solidFill>
                  <a:srgbClr val="001414"/>
                </a:solidFill>
              </a:rPr>
              <a:t>THE PASSIONS COULD NOT BE TORN </a:t>
            </a:r>
            <a:r>
              <a:rPr lang="en-US" altLang="en-US" sz="2000" b="1" i="1" u="sng" dirty="0">
                <a:solidFill>
                  <a:srgbClr val="001414"/>
                </a:solidFill>
              </a:rPr>
              <a:t>ASUNDER</a:t>
            </a:r>
            <a:r>
              <a:rPr lang="en-US" altLang="en-US" sz="2000" dirty="0">
                <a:solidFill>
                  <a:srgbClr val="001414"/>
                </a:solidFill>
              </a:rPr>
              <a:t> FOR THIS </a:t>
            </a:r>
            <a:r>
              <a:rPr lang="en-US" altLang="en-US" sz="2000" b="1" i="1" u="sng" dirty="0">
                <a:solidFill>
                  <a:srgbClr val="001414"/>
                </a:solidFill>
              </a:rPr>
              <a:t>DANSEUR</a:t>
            </a:r>
            <a:r>
              <a:rPr lang="en-US" altLang="en-US" sz="2000" dirty="0">
                <a:solidFill>
                  <a:srgbClr val="001414"/>
                </a:solidFill>
              </a:rPr>
              <a:t> WHO WAS SUCH A WONDER.</a:t>
            </a:r>
            <a:endParaRPr lang="en-US" altLang="en-US" sz="2000" dirty="0">
              <a:latin typeface="Tahoma" panose="020B0604030504040204" pitchFamily="34" charset="0"/>
            </a:endParaRPr>
          </a:p>
        </p:txBody>
      </p:sp>
      <p:sp>
        <p:nvSpPr>
          <p:cNvPr id="41991" name="Text Box 6">
            <a:extLst>
              <a:ext uri="{FF2B5EF4-FFF2-40B4-BE49-F238E27FC236}">
                <a16:creationId xmlns:a16="http://schemas.microsoft.com/office/drawing/2014/main" id="{A50CF9E7-0C4F-4F50-9BF0-6BECEC6F8E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581400"/>
            <a:ext cx="58674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u="sng">
                <a:solidFill>
                  <a:srgbClr val="001414"/>
                </a:solidFill>
              </a:rPr>
              <a:t>DANSEUR</a:t>
            </a:r>
            <a:r>
              <a:rPr lang="en-US" altLang="en-US" sz="2400">
                <a:solidFill>
                  <a:srgbClr val="001414"/>
                </a:solidFill>
              </a:rPr>
              <a:t>: A MALE BALLET DANCER</a:t>
            </a:r>
            <a:endParaRPr lang="en-US" altLang="en-US" sz="2400" b="1">
              <a:latin typeface="Tahoma" panose="020B0604030504040204" pitchFamily="34" charset="0"/>
            </a:endParaRPr>
          </a:p>
        </p:txBody>
      </p:sp>
      <p:sp>
        <p:nvSpPr>
          <p:cNvPr id="41992" name="Text Box 7">
            <a:extLst>
              <a:ext uri="{FF2B5EF4-FFF2-40B4-BE49-F238E27FC236}">
                <a16:creationId xmlns:a16="http://schemas.microsoft.com/office/drawing/2014/main" id="{39A730E4-428D-4154-ACD9-A73852DE63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1371600"/>
            <a:ext cx="35052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u="sng">
                <a:solidFill>
                  <a:srgbClr val="001414"/>
                </a:solidFill>
              </a:rPr>
              <a:t>ASUNDER</a:t>
            </a:r>
            <a:r>
              <a:rPr lang="en-US" altLang="en-US" sz="2400">
                <a:solidFill>
                  <a:srgbClr val="001414"/>
                </a:solidFill>
              </a:rPr>
              <a:t>: adv. MEANING INTO PIECES</a:t>
            </a:r>
            <a:endParaRPr lang="en-US" altLang="en-US" sz="1800">
              <a:solidFill>
                <a:srgbClr val="001414"/>
              </a:solidFill>
              <a:latin typeface="Tahoma" panose="020B0604030504040204" pitchFamily="34" charset="0"/>
            </a:endParaRPr>
          </a:p>
        </p:txBody>
      </p:sp>
      <p:sp>
        <p:nvSpPr>
          <p:cNvPr id="21513" name="Text Box 8">
            <a:extLst>
              <a:ext uri="{FF2B5EF4-FFF2-40B4-BE49-F238E27FC236}">
                <a16:creationId xmlns:a16="http://schemas.microsoft.com/office/drawing/2014/main" id="{A5307B24-C17A-4967-85A3-F8F9C897E4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6248400"/>
            <a:ext cx="594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crambl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crambl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crambl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crambl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crambl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400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SANDER + U      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UNREAD + 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919E861-1C5A-4EF9-AFA8-069CA79EF247}"/>
              </a:ext>
            </a:extLst>
          </p:cNvPr>
          <p:cNvSpPr txBox="1"/>
          <p:nvPr/>
        </p:nvSpPr>
        <p:spPr>
          <a:xfrm>
            <a:off x="147638" y="1312863"/>
            <a:ext cx="114300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600" b="1" dirty="0">
                <a:latin typeface="+mj-lt"/>
              </a:rPr>
              <a:t>_ 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82BAC0D-AE62-405C-A4B0-F1B0A7A62DCC}"/>
              </a:ext>
            </a:extLst>
          </p:cNvPr>
          <p:cNvSpPr txBox="1"/>
          <p:nvPr/>
        </p:nvSpPr>
        <p:spPr>
          <a:xfrm>
            <a:off x="6210300" y="2497138"/>
            <a:ext cx="11430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4000" b="1" dirty="0">
                <a:latin typeface="+mj-lt"/>
              </a:rPr>
              <a:t>S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5">
            <a:extLst>
              <a:ext uri="{FF2B5EF4-FFF2-40B4-BE49-F238E27FC236}">
                <a16:creationId xmlns:a16="http://schemas.microsoft.com/office/drawing/2014/main" id="{5D44E3BB-2D7E-4353-AA33-7052DE6B3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0522F4D-EF64-4397-BBE3-9DB3C056F2D3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400"/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DD8BA76C-964F-4D1E-B9DE-4EAC86A9CF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914400"/>
            <a:ext cx="9067800" cy="3581400"/>
          </a:xfrm>
        </p:spPr>
        <p:txBody>
          <a:bodyPr/>
          <a:lstStyle/>
          <a:p>
            <a:pPr eaLnBrk="1" hangingPunct="1"/>
            <a:r>
              <a:rPr lang="en-US" altLang="en-US" sz="7200" dirty="0">
                <a:solidFill>
                  <a:schemeClr val="bg2"/>
                </a:solidFill>
                <a:latin typeface="Scramble" panose="020B0603050302020204" pitchFamily="34" charset="0"/>
              </a:rPr>
              <a:t>UNREAD</a:t>
            </a:r>
            <a:br>
              <a:rPr lang="en-US" altLang="en-US" sz="7200" dirty="0">
                <a:solidFill>
                  <a:schemeClr val="bg2"/>
                </a:solidFill>
                <a:latin typeface="Scramble" panose="020B0603050302020204" pitchFamily="34" charset="0"/>
              </a:rPr>
            </a:br>
            <a:r>
              <a:rPr lang="en-US" altLang="en-US" sz="7200" dirty="0">
                <a:solidFill>
                  <a:schemeClr val="bg2"/>
                </a:solidFill>
                <a:latin typeface="Scramble" panose="020B0603050302020204" pitchFamily="34" charset="0"/>
              </a:rPr>
              <a:t>K </a:t>
            </a:r>
            <a:br>
              <a:rPr lang="en-US" altLang="en-US" sz="7200" dirty="0">
                <a:latin typeface="Scramble" panose="020B0603050302020204" pitchFamily="34" charset="0"/>
              </a:rPr>
            </a:br>
            <a:endParaRPr lang="en-US" altLang="en-US" sz="7200" dirty="0">
              <a:latin typeface="Scramble" panose="020B0603050302020204" pitchFamily="34" charset="0"/>
            </a:endParaRPr>
          </a:p>
        </p:txBody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C276826B-5C35-4056-9286-C171424A3E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4038600"/>
            <a:ext cx="91440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7200">
                <a:latin typeface="Scramble" panose="020B0603050302020204" pitchFamily="34" charset="0"/>
              </a:rPr>
              <a:t>ADEKNRU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FDB57B-A52D-489F-9AAE-31260490DB7C}"/>
              </a:ext>
            </a:extLst>
          </p:cNvPr>
          <p:cNvSpPr txBox="1"/>
          <p:nvPr/>
        </p:nvSpPr>
        <p:spPr>
          <a:xfrm>
            <a:off x="3793236" y="5793359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ONE WORD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5">
            <a:extLst>
              <a:ext uri="{FF2B5EF4-FFF2-40B4-BE49-F238E27FC236}">
                <a16:creationId xmlns:a16="http://schemas.microsoft.com/office/drawing/2014/main" id="{CF07024F-6B81-4CD7-8A79-8FB3DDDDF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6AF1B37-D804-4FD5-9AF1-FA4EA6914A8C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400"/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392EB9C1-6E86-4625-AACE-0E3F9CD9D5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800" dirty="0">
                <a:solidFill>
                  <a:schemeClr val="bg2"/>
                </a:solidFill>
                <a:latin typeface="Scramble" panose="020B0603050302020204" pitchFamily="34" charset="0"/>
              </a:rPr>
              <a:t>ADEKNRU</a:t>
            </a:r>
          </a:p>
        </p:txBody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5B1AC9E5-9777-4BD5-8FD3-E452987D24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036638"/>
            <a:ext cx="8458200" cy="45259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8000" dirty="0">
                <a:latin typeface="Scramble" panose="020B0603050302020204" pitchFamily="34" charset="0"/>
              </a:rPr>
              <a:t>UNRAKED</a:t>
            </a:r>
          </a:p>
        </p:txBody>
      </p:sp>
      <p:pic>
        <p:nvPicPr>
          <p:cNvPr id="46085" name="Picture 5" descr="leaves">
            <a:extLst>
              <a:ext uri="{FF2B5EF4-FFF2-40B4-BE49-F238E27FC236}">
                <a16:creationId xmlns:a16="http://schemas.microsoft.com/office/drawing/2014/main" id="{479391AA-6BCF-481E-B43E-3A1863F9A9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26000" contras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3300" y="2971800"/>
            <a:ext cx="2057400" cy="3086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53E5852-AF78-4C05-9C37-FA1DB7FC15A1}"/>
              </a:ext>
            </a:extLst>
          </p:cNvPr>
          <p:cNvSpPr txBox="1"/>
          <p:nvPr/>
        </p:nvSpPr>
        <p:spPr>
          <a:xfrm>
            <a:off x="7239000" y="1981200"/>
            <a:ext cx="26670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200" b="1" dirty="0">
                <a:latin typeface="+mj-lt"/>
              </a:rPr>
              <a:t>STICKY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E2FD3F-BF2B-4A89-9D7E-B2963DF6945C}"/>
              </a:ext>
            </a:extLst>
          </p:cNvPr>
          <p:cNvSpPr txBox="1"/>
          <p:nvPr/>
        </p:nvSpPr>
        <p:spPr>
          <a:xfrm>
            <a:off x="6553200" y="4979988"/>
            <a:ext cx="18288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latin typeface="+mj-lt"/>
              </a:rPr>
              <a:t>D’ ONLY</a:t>
            </a:r>
          </a:p>
          <a:p>
            <a:pPr>
              <a:defRPr/>
            </a:pPr>
            <a:r>
              <a:rPr lang="en-US" dirty="0">
                <a:latin typeface="+mj-lt"/>
              </a:rPr>
              <a:t>( D ONLY form of this word)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5">
            <a:extLst>
              <a:ext uri="{FF2B5EF4-FFF2-40B4-BE49-F238E27FC236}">
                <a16:creationId xmlns:a16="http://schemas.microsoft.com/office/drawing/2014/main" id="{E6C7C024-7967-4010-B61D-E87085EB4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7426EE1-073C-429C-8009-30C0153E1B46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US" altLang="en-US" sz="1400"/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B21673B2-D9C1-46CA-8122-7940664A3C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914400"/>
            <a:ext cx="9067800" cy="3581400"/>
          </a:xfrm>
        </p:spPr>
        <p:txBody>
          <a:bodyPr/>
          <a:lstStyle/>
          <a:p>
            <a:pPr eaLnBrk="1" hangingPunct="1"/>
            <a:r>
              <a:rPr lang="en-US" altLang="en-US" sz="7200" dirty="0">
                <a:solidFill>
                  <a:schemeClr val="bg2"/>
                </a:solidFill>
                <a:latin typeface="Scramble" panose="020B0603050302020204" pitchFamily="34" charset="0"/>
              </a:rPr>
              <a:t>UNREAD</a:t>
            </a:r>
            <a:br>
              <a:rPr lang="en-US" altLang="en-US" sz="7200" dirty="0">
                <a:solidFill>
                  <a:schemeClr val="bg2"/>
                </a:solidFill>
                <a:latin typeface="Scramble" panose="020B0603050302020204" pitchFamily="34" charset="0"/>
              </a:rPr>
            </a:br>
            <a:r>
              <a:rPr lang="en-US" altLang="en-US" sz="7200" dirty="0">
                <a:solidFill>
                  <a:schemeClr val="bg2"/>
                </a:solidFill>
                <a:latin typeface="Scramble" panose="020B0603050302020204" pitchFamily="34" charset="0"/>
              </a:rPr>
              <a:t>P </a:t>
            </a:r>
            <a:br>
              <a:rPr lang="en-US" altLang="en-US" sz="7200" dirty="0">
                <a:latin typeface="Scramble" panose="020B0603050302020204" pitchFamily="34" charset="0"/>
              </a:rPr>
            </a:br>
            <a:endParaRPr lang="en-US" altLang="en-US" sz="7200" dirty="0">
              <a:latin typeface="Scramble" panose="020B0603050302020204" pitchFamily="34" charset="0"/>
            </a:endParaRPr>
          </a:p>
        </p:txBody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85A087CC-AEF0-4336-8D0A-1950745FF7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4038600"/>
            <a:ext cx="91440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7200">
                <a:latin typeface="Scramble" panose="020B0603050302020204" pitchFamily="34" charset="0"/>
              </a:rPr>
              <a:t>ADENPRU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B92413-E9B9-440F-B310-6D8A59C6680F}"/>
              </a:ext>
            </a:extLst>
          </p:cNvPr>
          <p:cNvSpPr txBox="1"/>
          <p:nvPr/>
        </p:nvSpPr>
        <p:spPr>
          <a:xfrm>
            <a:off x="3793236" y="5793359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ONE WORD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5">
            <a:extLst>
              <a:ext uri="{FF2B5EF4-FFF2-40B4-BE49-F238E27FC236}">
                <a16:creationId xmlns:a16="http://schemas.microsoft.com/office/drawing/2014/main" id="{EBD80600-735B-48CE-AF9D-81CBB676C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B94DCF5-9D98-4F5B-B178-C0E834D99A62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US" altLang="en-US" sz="1400"/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B5F1D413-AB81-4FAA-B922-954D533A7C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800" dirty="0">
                <a:solidFill>
                  <a:schemeClr val="bg2"/>
                </a:solidFill>
                <a:latin typeface="Scramble" panose="020B0603050302020204" pitchFamily="34" charset="0"/>
              </a:rPr>
              <a:t>ADENPRU</a:t>
            </a:r>
          </a:p>
        </p:txBody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46E5BE5A-798D-4BE5-AFB9-6446062E37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0600" y="1066800"/>
            <a:ext cx="72390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7200" dirty="0">
                <a:latin typeface="Scramble" panose="020B0603050302020204" pitchFamily="34" charset="0"/>
              </a:rPr>
              <a:t>UNDRAPE</a:t>
            </a:r>
          </a:p>
        </p:txBody>
      </p:sp>
      <p:pic>
        <p:nvPicPr>
          <p:cNvPr id="50181" name="Picture 5" descr="resort_undrape">
            <a:extLst>
              <a:ext uri="{FF2B5EF4-FFF2-40B4-BE49-F238E27FC236}">
                <a16:creationId xmlns:a16="http://schemas.microsoft.com/office/drawing/2014/main" id="{8AACADA7-417C-4806-85F9-06BDB9556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3200" y="2438400"/>
            <a:ext cx="31146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2" name="Rectangle 6">
            <a:extLst>
              <a:ext uri="{FF2B5EF4-FFF2-40B4-BE49-F238E27FC236}">
                <a16:creationId xmlns:a16="http://schemas.microsoft.com/office/drawing/2014/main" id="{479A2674-D2E0-4ED2-91EF-C94E667090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4648200"/>
            <a:ext cx="3048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Scramble" panose="020B0603050302020204" pitchFamily="34" charset="0"/>
            </a:endParaRPr>
          </a:p>
        </p:txBody>
      </p:sp>
      <p:sp>
        <p:nvSpPr>
          <p:cNvPr id="25607" name="Text Box 7">
            <a:extLst>
              <a:ext uri="{FF2B5EF4-FFF2-40B4-BE49-F238E27FC236}">
                <a16:creationId xmlns:a16="http://schemas.microsoft.com/office/drawing/2014/main" id="{81AAB8F8-15AE-4ECA-A943-C37CAF7979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648200"/>
            <a:ext cx="25146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/>
              <a:t>UNDRAPE UNDRAPE</a:t>
            </a:r>
            <a:r>
              <a:rPr lang="en-US" altLang="en-US" sz="2800" b="1" u="sng" dirty="0"/>
              <a:t>D</a:t>
            </a:r>
            <a:r>
              <a:rPr lang="en-US" altLang="en-US" sz="2800" dirty="0"/>
              <a:t> UNDRAPE</a:t>
            </a:r>
            <a:r>
              <a:rPr lang="en-US" altLang="en-US" sz="2800" b="1" u="sng" dirty="0"/>
              <a:t>S</a:t>
            </a:r>
            <a:r>
              <a:rPr lang="en-US" altLang="en-US" sz="2800" dirty="0"/>
              <a:t> UNDRAPING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F19F00-BDB4-4B02-B48C-408AD2F82EBC}"/>
              </a:ext>
            </a:extLst>
          </p:cNvPr>
          <p:cNvSpPr txBox="1"/>
          <p:nvPr/>
        </p:nvSpPr>
        <p:spPr>
          <a:xfrm>
            <a:off x="8001000" y="1524000"/>
            <a:ext cx="1143000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4400" b="1" dirty="0">
                <a:latin typeface="+mj-lt"/>
              </a:rPr>
              <a:t>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EF1CB9-0522-4D19-ADCC-78704092641A}"/>
              </a:ext>
            </a:extLst>
          </p:cNvPr>
          <p:cNvSpPr txBox="1"/>
          <p:nvPr/>
        </p:nvSpPr>
        <p:spPr>
          <a:xfrm>
            <a:off x="8001000" y="1058863"/>
            <a:ext cx="1143000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4400" b="1" dirty="0">
                <a:latin typeface="+mj-lt"/>
              </a:rPr>
              <a:t>D</a:t>
            </a:r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6466CCAD-7425-4D56-AC11-8C070F5618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2237" y="4532312"/>
            <a:ext cx="2943225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/>
              <a:t>   UNDRAPED       </a:t>
            </a:r>
            <a:r>
              <a:rPr lang="en-US" altLang="en-US" b="1" dirty="0"/>
              <a:t>[                   ] </a:t>
            </a:r>
          </a:p>
        </p:txBody>
      </p:sp>
      <p:sp>
        <p:nvSpPr>
          <p:cNvPr id="11" name="Text Box 7">
            <a:extLst>
              <a:ext uri="{FF2B5EF4-FFF2-40B4-BE49-F238E27FC236}">
                <a16:creationId xmlns:a16="http://schemas.microsoft.com/office/drawing/2014/main" id="{FEB8376C-F567-4E3B-982D-EA1D4CC786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5006975"/>
            <a:ext cx="29432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/>
              <a:t>UNDERPAD</a:t>
            </a:r>
            <a:endParaRPr lang="en-US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7" grpId="0"/>
      <p:bldP spid="8" grpId="0"/>
      <p:bldP spid="9" grpId="0"/>
      <p:bldP spid="10" grpId="0"/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5">
            <a:extLst>
              <a:ext uri="{FF2B5EF4-FFF2-40B4-BE49-F238E27FC236}">
                <a16:creationId xmlns:a16="http://schemas.microsoft.com/office/drawing/2014/main" id="{68083E0F-44FC-4DB7-91A1-13E443FCE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0FCCA00-2250-4321-AD01-9F9D68FED628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US" altLang="en-US" sz="1400"/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2208FD53-E062-41FB-9C0C-52240BFC6E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914400"/>
            <a:ext cx="9067800" cy="3581400"/>
          </a:xfrm>
        </p:spPr>
        <p:txBody>
          <a:bodyPr/>
          <a:lstStyle/>
          <a:p>
            <a:pPr eaLnBrk="1" hangingPunct="1"/>
            <a:r>
              <a:rPr lang="en-US" altLang="en-US" sz="7200" dirty="0">
                <a:solidFill>
                  <a:schemeClr val="bg2"/>
                </a:solidFill>
                <a:latin typeface="Scramble" panose="020B0603050302020204" pitchFamily="34" charset="0"/>
              </a:rPr>
              <a:t>UNREAD</a:t>
            </a:r>
            <a:br>
              <a:rPr lang="en-US" altLang="en-US" sz="7200" dirty="0">
                <a:solidFill>
                  <a:schemeClr val="bg2"/>
                </a:solidFill>
                <a:latin typeface="Scramble" panose="020B0603050302020204" pitchFamily="34" charset="0"/>
              </a:rPr>
            </a:br>
            <a:r>
              <a:rPr lang="en-US" altLang="en-US" sz="7200" dirty="0">
                <a:solidFill>
                  <a:schemeClr val="bg2"/>
                </a:solidFill>
                <a:latin typeface="Scramble" panose="020B0603050302020204" pitchFamily="34" charset="0"/>
              </a:rPr>
              <a:t>C </a:t>
            </a:r>
            <a:br>
              <a:rPr lang="en-US" altLang="en-US" sz="7200" dirty="0">
                <a:latin typeface="Scramble" panose="020B0603050302020204" pitchFamily="34" charset="0"/>
              </a:rPr>
            </a:br>
            <a:endParaRPr lang="en-US" altLang="en-US" sz="7200" dirty="0">
              <a:latin typeface="Scramble" panose="020B0603050302020204" pitchFamily="34" charset="0"/>
            </a:endParaRPr>
          </a:p>
        </p:txBody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334CCC7C-0A94-4DF2-81F6-DF1918719F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4038600"/>
            <a:ext cx="91440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7200">
                <a:latin typeface="Scramble" panose="020B0603050302020204" pitchFamily="34" charset="0"/>
              </a:rPr>
              <a:t>ACDENRU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D56FEB7-013E-4225-B8F6-8B84B9170FD0}"/>
              </a:ext>
            </a:extLst>
          </p:cNvPr>
          <p:cNvSpPr txBox="1"/>
          <p:nvPr/>
        </p:nvSpPr>
        <p:spPr>
          <a:xfrm>
            <a:off x="2971800" y="5745163"/>
            <a:ext cx="32766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latin typeface="+mj-lt"/>
              </a:rPr>
              <a:t>THERE ARE </a:t>
            </a:r>
            <a:r>
              <a:rPr lang="en-US" sz="2800" b="1" dirty="0">
                <a:latin typeface="+mj-lt"/>
              </a:rPr>
              <a:t>TWO</a:t>
            </a:r>
            <a:r>
              <a:rPr lang="en-US" sz="2800" dirty="0">
                <a:latin typeface="+mj-lt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Number Placeholder 5">
            <a:extLst>
              <a:ext uri="{FF2B5EF4-FFF2-40B4-BE49-F238E27FC236}">
                <a16:creationId xmlns:a16="http://schemas.microsoft.com/office/drawing/2014/main" id="{FC08023C-3F6A-4715-A6D7-4B7E8C548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562725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AC98773-1803-431E-9CCD-333E655E0845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US" altLang="en-US" sz="1400"/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9399066B-3E37-4A44-AFD3-9312E382F9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800" dirty="0">
                <a:solidFill>
                  <a:schemeClr val="bg2"/>
                </a:solidFill>
                <a:latin typeface="Scramble" panose="020B0603050302020204" pitchFamily="34" charset="0"/>
              </a:rPr>
              <a:t>ACDENRU</a:t>
            </a:r>
          </a:p>
        </p:txBody>
      </p:sp>
      <p:sp>
        <p:nvSpPr>
          <p:cNvPr id="54276" name="Rectangle 3">
            <a:extLst>
              <a:ext uri="{FF2B5EF4-FFF2-40B4-BE49-F238E27FC236}">
                <a16:creationId xmlns:a16="http://schemas.microsoft.com/office/drawing/2014/main" id="{E5336F91-E9C0-461F-A6E4-145A68580D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990600"/>
            <a:ext cx="7315200" cy="4525963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en-US" sz="7200">
                <a:latin typeface="Scramble" panose="020B0603050302020204" pitchFamily="34" charset="0"/>
              </a:rPr>
              <a:t>DURANCE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en-US" sz="7200">
                <a:latin typeface="Scramble" panose="020B0603050302020204" pitchFamily="34" charset="0"/>
              </a:rPr>
              <a:t>UNCARED</a:t>
            </a:r>
          </a:p>
        </p:txBody>
      </p:sp>
      <p:sp>
        <p:nvSpPr>
          <p:cNvPr id="54277" name="Text Box 4">
            <a:extLst>
              <a:ext uri="{FF2B5EF4-FFF2-40B4-BE49-F238E27FC236}">
                <a16:creationId xmlns:a16="http://schemas.microsoft.com/office/drawing/2014/main" id="{4D2FB42A-DB57-4835-B144-B0F81519E0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213" y="2479675"/>
            <a:ext cx="10018712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/>
              <a:t>DURANCE</a:t>
            </a:r>
            <a:r>
              <a:rPr lang="en-US" altLang="en-US" sz="2800"/>
              <a:t>: n. RESTRAINT BY PHYSICAL FORCE</a:t>
            </a:r>
            <a:endParaRPr lang="en-US" altLang="en-US" sz="2800" i="1"/>
          </a:p>
        </p:txBody>
      </p:sp>
      <p:sp>
        <p:nvSpPr>
          <p:cNvPr id="27655" name="Text Box 6">
            <a:extLst>
              <a:ext uri="{FF2B5EF4-FFF2-40B4-BE49-F238E27FC236}">
                <a16:creationId xmlns:a16="http://schemas.microsoft.com/office/drawing/2014/main" id="{1E9A490F-A58A-4448-B37B-59540013BD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6048375"/>
            <a:ext cx="2397125" cy="6461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crambl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crambl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crambl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crambl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crambl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DANCER + U UNREAD + C</a:t>
            </a:r>
          </a:p>
        </p:txBody>
      </p:sp>
      <p:sp>
        <p:nvSpPr>
          <p:cNvPr id="54279" name="Text Box 7">
            <a:extLst>
              <a:ext uri="{FF2B5EF4-FFF2-40B4-BE49-F238E27FC236}">
                <a16:creationId xmlns:a16="http://schemas.microsoft.com/office/drawing/2014/main" id="{3EADED83-7F8D-4B07-82EB-6201AAF7CE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625" y="304006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>
              <a:latin typeface="Scramble" panose="020B06030503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BD9794-0D5E-47D4-BA9B-426D98C71FAA}"/>
              </a:ext>
            </a:extLst>
          </p:cNvPr>
          <p:cNvSpPr txBox="1"/>
          <p:nvPr/>
        </p:nvSpPr>
        <p:spPr>
          <a:xfrm>
            <a:off x="8001000" y="1389063"/>
            <a:ext cx="1143000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4800" b="1" dirty="0">
                <a:latin typeface="+mj-lt"/>
              </a:rPr>
              <a:t>S</a:t>
            </a:r>
          </a:p>
        </p:txBody>
      </p:sp>
      <p:sp>
        <p:nvSpPr>
          <p:cNvPr id="10" name="Text Box 4">
            <a:extLst>
              <a:ext uri="{FF2B5EF4-FFF2-40B4-BE49-F238E27FC236}">
                <a16:creationId xmlns:a16="http://schemas.microsoft.com/office/drawing/2014/main" id="{8C80CA6A-2D72-474B-9F35-6CF4370B4E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" y="4354513"/>
            <a:ext cx="1001871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/>
              <a:t>UNCARED</a:t>
            </a:r>
            <a:r>
              <a:rPr lang="en-US" altLang="en-US" sz="2800"/>
              <a:t>: adj. NOT PROPERLY TAKEN CARE OF</a:t>
            </a:r>
            <a:endParaRPr lang="en-US" altLang="en-US" sz="2800" i="1"/>
          </a:p>
        </p:txBody>
      </p:sp>
      <p:pic>
        <p:nvPicPr>
          <p:cNvPr id="54282" name="Picture 10">
            <a:extLst>
              <a:ext uri="{FF2B5EF4-FFF2-40B4-BE49-F238E27FC236}">
                <a16:creationId xmlns:a16="http://schemas.microsoft.com/office/drawing/2014/main" id="{6B0276FE-42E4-4F94-9104-567B0B25D4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73300" y="4849813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3" name="Picture 11">
            <a:extLst>
              <a:ext uri="{FF2B5EF4-FFF2-40B4-BE49-F238E27FC236}">
                <a16:creationId xmlns:a16="http://schemas.microsoft.com/office/drawing/2014/main" id="{A04E434A-4EB0-4730-8145-B273E1D061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0363" y="5272088"/>
            <a:ext cx="1838325" cy="78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B336B41-5821-4AE9-AF5A-12E05C6D48F7}"/>
              </a:ext>
            </a:extLst>
          </p:cNvPr>
          <p:cNvSpPr txBox="1"/>
          <p:nvPr/>
        </p:nvSpPr>
        <p:spPr>
          <a:xfrm>
            <a:off x="6143625" y="6192838"/>
            <a:ext cx="254317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j-lt"/>
              </a:rPr>
              <a:t>also UNCARING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54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54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54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Number Placeholder 5">
            <a:extLst>
              <a:ext uri="{FF2B5EF4-FFF2-40B4-BE49-F238E27FC236}">
                <a16:creationId xmlns:a16="http://schemas.microsoft.com/office/drawing/2014/main" id="{C5F642AC-463D-4DC2-BFA9-AFA16FB66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3BDB2AC-2102-46FD-8BBF-27CBB27DBD35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US" altLang="en-US" sz="1400"/>
          </a:p>
        </p:txBody>
      </p:sp>
      <p:sp>
        <p:nvSpPr>
          <p:cNvPr id="56323" name="Rectangle 2">
            <a:extLst>
              <a:ext uri="{FF2B5EF4-FFF2-40B4-BE49-F238E27FC236}">
                <a16:creationId xmlns:a16="http://schemas.microsoft.com/office/drawing/2014/main" id="{AAC41273-E41A-472B-A292-7831DC1CB0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914400"/>
            <a:ext cx="9067800" cy="3581400"/>
          </a:xfrm>
        </p:spPr>
        <p:txBody>
          <a:bodyPr/>
          <a:lstStyle/>
          <a:p>
            <a:pPr eaLnBrk="1" hangingPunct="1"/>
            <a:r>
              <a:rPr lang="en-US" altLang="en-US" sz="7200" dirty="0">
                <a:solidFill>
                  <a:schemeClr val="bg2"/>
                </a:solidFill>
                <a:latin typeface="Scramble" panose="020B0603050302020204" pitchFamily="34" charset="0"/>
              </a:rPr>
              <a:t>UNREAD</a:t>
            </a:r>
            <a:br>
              <a:rPr lang="en-US" altLang="en-US" sz="7200" dirty="0">
                <a:solidFill>
                  <a:schemeClr val="bg2"/>
                </a:solidFill>
                <a:latin typeface="Scramble" panose="020B0603050302020204" pitchFamily="34" charset="0"/>
              </a:rPr>
            </a:br>
            <a:r>
              <a:rPr lang="en-US" altLang="en-US" sz="7200" dirty="0">
                <a:solidFill>
                  <a:schemeClr val="bg2"/>
                </a:solidFill>
                <a:latin typeface="Scramble" panose="020B0603050302020204" pitchFamily="34" charset="0"/>
              </a:rPr>
              <a:t>H </a:t>
            </a:r>
            <a:br>
              <a:rPr lang="en-US" altLang="en-US" sz="7200" dirty="0">
                <a:latin typeface="Scramble" panose="020B0603050302020204" pitchFamily="34" charset="0"/>
              </a:rPr>
            </a:br>
            <a:endParaRPr lang="en-US" altLang="en-US" sz="7200" dirty="0">
              <a:latin typeface="Scramble" panose="020B0603050302020204" pitchFamily="34" charset="0"/>
            </a:endParaRPr>
          </a:p>
        </p:txBody>
      </p:sp>
      <p:sp>
        <p:nvSpPr>
          <p:cNvPr id="56324" name="Rectangle 3">
            <a:extLst>
              <a:ext uri="{FF2B5EF4-FFF2-40B4-BE49-F238E27FC236}">
                <a16:creationId xmlns:a16="http://schemas.microsoft.com/office/drawing/2014/main" id="{651BED97-79DB-4504-B9DE-9785CF33D5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4038600"/>
            <a:ext cx="91440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7200">
                <a:latin typeface="Scramble" panose="020B0603050302020204" pitchFamily="34" charset="0"/>
              </a:rPr>
              <a:t>ADEHNRU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18EBE8-39B6-4938-BBD8-1A848718DD31}"/>
              </a:ext>
            </a:extLst>
          </p:cNvPr>
          <p:cNvSpPr txBox="1"/>
          <p:nvPr/>
        </p:nvSpPr>
        <p:spPr>
          <a:xfrm>
            <a:off x="3793236" y="5793359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ONE WORD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B3857E-BFCF-4F1E-9BDF-91796A7EE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BC56AB-27EB-4C89-8324-6AEBE635174B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6AED98A-9E9A-46AA-98A9-71309ACFDFA7}"/>
              </a:ext>
            </a:extLst>
          </p:cNvPr>
          <p:cNvSpPr txBox="1">
            <a:spLocks noChangeArrowheads="1"/>
          </p:cNvSpPr>
          <p:nvPr/>
        </p:nvSpPr>
        <p:spPr>
          <a:xfrm>
            <a:off x="685800" y="758826"/>
            <a:ext cx="7772400" cy="147002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8000" kern="0">
                <a:latin typeface="Scramble" panose="020B0603050302020204" pitchFamily="34" charset="0"/>
              </a:rPr>
              <a:t>ADENRU</a:t>
            </a:r>
            <a:endParaRPr lang="en-US" altLang="en-US" sz="8000" kern="0" dirty="0">
              <a:latin typeface="Scramble" panose="020B06030503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D94DFB-1CB2-8DE1-649C-2071FB201824}"/>
              </a:ext>
            </a:extLst>
          </p:cNvPr>
          <p:cNvSpPr txBox="1"/>
          <p:nvPr/>
        </p:nvSpPr>
        <p:spPr>
          <a:xfrm>
            <a:off x="1780220" y="4817593"/>
            <a:ext cx="5553783" cy="10144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tx2"/>
                </a:solidFill>
                <a:latin typeface="+mj-lt"/>
              </a:rPr>
              <a:t>   When you see the “ESCAPE KEY” ICON            check speaker notes for additional information 	by hitting the escape key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F1CB84-27D3-9AA4-3B99-4993D7A58D3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091" b="89773" l="8642" r="88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11919" y="4287818"/>
            <a:ext cx="591966" cy="6463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DAC3474-E6DD-8744-BFF4-C37F93492BF0}"/>
              </a:ext>
            </a:extLst>
          </p:cNvPr>
          <p:cNvSpPr txBox="1"/>
          <p:nvPr/>
        </p:nvSpPr>
        <p:spPr>
          <a:xfrm>
            <a:off x="950837" y="3454835"/>
            <a:ext cx="72787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b="0" i="0" u="none" dirty="0">
                <a:solidFill>
                  <a:schemeClr val="tx2"/>
                </a:solidFill>
                <a:latin typeface="+mj-lt"/>
              </a:rPr>
              <a:t>Use PowerPoint or Keynote in  FULL SCREEN “SLIDE SHOW” mode    	on your LAPTOP or DESKTOP for best results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7417D5F-16B2-D36C-1345-54840C99C0F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3115" y="2800582"/>
            <a:ext cx="554554" cy="5920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F6D0CD9-F461-7373-1CF9-312FEE77FAD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120"/>
          <a:stretch/>
        </p:blipFill>
        <p:spPr>
          <a:xfrm>
            <a:off x="1783441" y="2716954"/>
            <a:ext cx="640059" cy="7378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1B2237F-8D60-5544-4EEF-5198CBCD2A1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8436" y="2667000"/>
            <a:ext cx="832884" cy="832884"/>
          </a:xfrm>
          <a:prstGeom prst="rect">
            <a:avLst/>
          </a:prstGeom>
        </p:spPr>
      </p:pic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DEB41B0B-B01D-CAAE-F09A-A8BBF9D97562}"/>
              </a:ext>
            </a:extLst>
          </p:cNvPr>
          <p:cNvSpPr txBox="1">
            <a:spLocks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C07F7F7-8CD5-4FC4-BFAE-6481C2BAA5B5}" type="slidenum">
              <a:rPr lang="en-US" altLang="en-US" sz="1400" smtClean="0">
                <a:solidFill>
                  <a:srgbClr val="FFE070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400" dirty="0">
              <a:solidFill>
                <a:srgbClr val="FFE0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5458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Number Placeholder 5">
            <a:extLst>
              <a:ext uri="{FF2B5EF4-FFF2-40B4-BE49-F238E27FC236}">
                <a16:creationId xmlns:a16="http://schemas.microsoft.com/office/drawing/2014/main" id="{27C4FFB7-62C9-4584-BEE1-986A21F48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60A9369-B85A-4207-890E-CAD4C186E104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30</a:t>
            </a:fld>
            <a:endParaRPr lang="en-US" altLang="en-US" sz="1400"/>
          </a:p>
        </p:txBody>
      </p:sp>
      <p:sp>
        <p:nvSpPr>
          <p:cNvPr id="58371" name="Rectangle 2">
            <a:extLst>
              <a:ext uri="{FF2B5EF4-FFF2-40B4-BE49-F238E27FC236}">
                <a16:creationId xmlns:a16="http://schemas.microsoft.com/office/drawing/2014/main" id="{83CAB441-B807-4991-A0C7-B34A3E1091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800" dirty="0">
                <a:solidFill>
                  <a:schemeClr val="bg2"/>
                </a:solidFill>
                <a:latin typeface="Scramble" panose="020B0603050302020204" pitchFamily="34" charset="0"/>
              </a:rPr>
              <a:t>ADEHNRU</a:t>
            </a:r>
          </a:p>
        </p:txBody>
      </p:sp>
      <p:sp>
        <p:nvSpPr>
          <p:cNvPr id="58372" name="Rectangle 3">
            <a:extLst>
              <a:ext uri="{FF2B5EF4-FFF2-40B4-BE49-F238E27FC236}">
                <a16:creationId xmlns:a16="http://schemas.microsoft.com/office/drawing/2014/main" id="{0A49A9D7-EFBC-4B20-9240-09EDEE71C6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685800"/>
            <a:ext cx="80772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8000">
                <a:latin typeface="Scramble" panose="020B0603050302020204" pitchFamily="34" charset="0"/>
              </a:rPr>
              <a:t>UNHEARD</a:t>
            </a:r>
          </a:p>
        </p:txBody>
      </p:sp>
      <p:pic>
        <p:nvPicPr>
          <p:cNvPr id="58373" name="Picture 5" descr="unheard">
            <a:extLst>
              <a:ext uri="{FF2B5EF4-FFF2-40B4-BE49-F238E27FC236}">
                <a16:creationId xmlns:a16="http://schemas.microsoft.com/office/drawing/2014/main" id="{BE67232C-4130-4B6D-9A9E-16221B5CDC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03538" y="2514600"/>
            <a:ext cx="3344862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4" name="Picture 7" descr="B0006L0LM0">
            <a:extLst>
              <a:ext uri="{FF2B5EF4-FFF2-40B4-BE49-F238E27FC236}">
                <a16:creationId xmlns:a16="http://schemas.microsoft.com/office/drawing/2014/main" id="{57497DD3-6FDA-4DF3-A910-EB1DF2139B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743502">
            <a:off x="3657600" y="4114800"/>
            <a:ext cx="1665288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5" name="Picture 9" descr="Hearing-Aid">
            <a:extLst>
              <a:ext uri="{FF2B5EF4-FFF2-40B4-BE49-F238E27FC236}">
                <a16:creationId xmlns:a16="http://schemas.microsoft.com/office/drawing/2014/main" id="{2A1EC555-E74C-413F-87F3-9C51E7811D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199"/>
          <a:stretch>
            <a:fillRect/>
          </a:stretch>
        </p:blipFill>
        <p:spPr bwMode="auto">
          <a:xfrm>
            <a:off x="2362200" y="1981200"/>
            <a:ext cx="4103688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2A32EA1-0023-416A-84E5-6DF8D350888A}"/>
              </a:ext>
            </a:extLst>
          </p:cNvPr>
          <p:cNvSpPr txBox="1"/>
          <p:nvPr/>
        </p:nvSpPr>
        <p:spPr>
          <a:xfrm>
            <a:off x="7391400" y="1600200"/>
            <a:ext cx="9144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200" b="1" dirty="0">
                <a:latin typeface="+mj-lt"/>
              </a:rPr>
              <a:t>STICKY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Number Placeholder 5">
            <a:extLst>
              <a:ext uri="{FF2B5EF4-FFF2-40B4-BE49-F238E27FC236}">
                <a16:creationId xmlns:a16="http://schemas.microsoft.com/office/drawing/2014/main" id="{A6389E6C-A40C-49D8-9CE3-EAEEB0234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73B53A1-6C3D-4FD4-A916-EE37C59B5234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31</a:t>
            </a:fld>
            <a:endParaRPr lang="en-US" altLang="en-US" sz="1400"/>
          </a:p>
        </p:txBody>
      </p:sp>
      <p:sp>
        <p:nvSpPr>
          <p:cNvPr id="60419" name="Rectangle 2">
            <a:extLst>
              <a:ext uri="{FF2B5EF4-FFF2-40B4-BE49-F238E27FC236}">
                <a16:creationId xmlns:a16="http://schemas.microsoft.com/office/drawing/2014/main" id="{DEE09488-9530-4C73-9673-C1ECFB31A4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914400"/>
            <a:ext cx="9067800" cy="3581400"/>
          </a:xfrm>
        </p:spPr>
        <p:txBody>
          <a:bodyPr/>
          <a:lstStyle/>
          <a:p>
            <a:pPr eaLnBrk="1" hangingPunct="1"/>
            <a:r>
              <a:rPr lang="en-US" altLang="en-US" sz="7200" dirty="0">
                <a:solidFill>
                  <a:schemeClr val="bg2"/>
                </a:solidFill>
                <a:latin typeface="Scramble" panose="020B0603050302020204" pitchFamily="34" charset="0"/>
              </a:rPr>
              <a:t>UNREAD</a:t>
            </a:r>
            <a:br>
              <a:rPr lang="en-US" altLang="en-US" sz="7200" dirty="0">
                <a:solidFill>
                  <a:schemeClr val="bg2"/>
                </a:solidFill>
                <a:latin typeface="Scramble" panose="020B0603050302020204" pitchFamily="34" charset="0"/>
              </a:rPr>
            </a:br>
            <a:r>
              <a:rPr lang="en-US" altLang="en-US" sz="7200" dirty="0">
                <a:solidFill>
                  <a:schemeClr val="bg2"/>
                </a:solidFill>
                <a:latin typeface="Scramble" panose="020B0603050302020204" pitchFamily="34" charset="0"/>
              </a:rPr>
              <a:t>O </a:t>
            </a:r>
            <a:br>
              <a:rPr lang="en-US" altLang="en-US" sz="7200" dirty="0">
                <a:latin typeface="Scramble" panose="020B0603050302020204" pitchFamily="34" charset="0"/>
              </a:rPr>
            </a:br>
            <a:endParaRPr lang="en-US" altLang="en-US" sz="7200" dirty="0">
              <a:latin typeface="Scramble" panose="020B0603050302020204" pitchFamily="34" charset="0"/>
            </a:endParaRPr>
          </a:p>
        </p:txBody>
      </p:sp>
      <p:sp>
        <p:nvSpPr>
          <p:cNvPr id="60420" name="Rectangle 3">
            <a:extLst>
              <a:ext uri="{FF2B5EF4-FFF2-40B4-BE49-F238E27FC236}">
                <a16:creationId xmlns:a16="http://schemas.microsoft.com/office/drawing/2014/main" id="{FED62F40-7FC4-44DF-80F7-F9082F1891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4038600"/>
            <a:ext cx="91440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7200">
                <a:latin typeface="Scramble" panose="020B0603050302020204" pitchFamily="34" charset="0"/>
              </a:rPr>
              <a:t>ADENORU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93FC81-6E12-484C-A3BE-22C1FF1028E0}"/>
              </a:ext>
            </a:extLst>
          </p:cNvPr>
          <p:cNvSpPr txBox="1"/>
          <p:nvPr/>
        </p:nvSpPr>
        <p:spPr>
          <a:xfrm>
            <a:off x="3793236" y="5793359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ONE WORD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Number Placeholder 7">
            <a:extLst>
              <a:ext uri="{FF2B5EF4-FFF2-40B4-BE49-F238E27FC236}">
                <a16:creationId xmlns:a16="http://schemas.microsoft.com/office/drawing/2014/main" id="{E002DF9F-33A7-476D-B1BF-5795A3F0B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A418A38-73AF-4016-B309-B34A16D101BB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32</a:t>
            </a:fld>
            <a:endParaRPr lang="en-US" altLang="en-US" sz="1400"/>
          </a:p>
        </p:txBody>
      </p:sp>
      <p:sp>
        <p:nvSpPr>
          <p:cNvPr id="62467" name="Rectangle 2">
            <a:extLst>
              <a:ext uri="{FF2B5EF4-FFF2-40B4-BE49-F238E27FC236}">
                <a16:creationId xmlns:a16="http://schemas.microsoft.com/office/drawing/2014/main" id="{B3E187CF-A8E7-41EE-BEE9-0B6CEF7A7E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19200" y="274638"/>
            <a:ext cx="6781800" cy="1143000"/>
          </a:xfrm>
        </p:spPr>
        <p:txBody>
          <a:bodyPr/>
          <a:lstStyle/>
          <a:p>
            <a:pPr eaLnBrk="1" hangingPunct="1"/>
            <a:r>
              <a:rPr lang="en-US" altLang="en-US" sz="5400" dirty="0">
                <a:solidFill>
                  <a:schemeClr val="bg2"/>
                </a:solidFill>
                <a:latin typeface="Scramble" panose="020B0603050302020204" pitchFamily="34" charset="0"/>
              </a:rPr>
              <a:t>ADENORU</a:t>
            </a:r>
          </a:p>
        </p:txBody>
      </p:sp>
      <p:sp>
        <p:nvSpPr>
          <p:cNvPr id="62468" name="Rectangle 3">
            <a:extLst>
              <a:ext uri="{FF2B5EF4-FFF2-40B4-BE49-F238E27FC236}">
                <a16:creationId xmlns:a16="http://schemas.microsoft.com/office/drawing/2014/main" id="{543A4FBB-F608-48A6-A2D6-3D4276C5BC6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295400"/>
            <a:ext cx="7620000" cy="144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7200">
                <a:latin typeface="Scramble" panose="020B0603050302020204" pitchFamily="34" charset="0"/>
              </a:rPr>
              <a:t>RONDEAU</a:t>
            </a:r>
          </a:p>
          <a:p>
            <a:pPr eaLnBrk="1" hangingPunct="1">
              <a:buFontTx/>
              <a:buNone/>
            </a:pPr>
            <a:endParaRPr lang="en-US" altLang="en-US" sz="2400"/>
          </a:p>
        </p:txBody>
      </p:sp>
      <p:pic>
        <p:nvPicPr>
          <p:cNvPr id="62469" name="Picture 4" descr="scroll">
            <a:extLst>
              <a:ext uri="{FF2B5EF4-FFF2-40B4-BE49-F238E27FC236}">
                <a16:creationId xmlns:a16="http://schemas.microsoft.com/office/drawing/2014/main" id="{A334E403-EF28-4B6C-8C9A-0E5668B0FFA2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81600" y="3459163"/>
            <a:ext cx="2133600" cy="16462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470" name="Picture 5" descr="j0126623">
            <a:extLst>
              <a:ext uri="{FF2B5EF4-FFF2-40B4-BE49-F238E27FC236}">
                <a16:creationId xmlns:a16="http://schemas.microsoft.com/office/drawing/2014/main" id="{45B4BF47-A4A4-4751-BEFE-3ECD989C09EC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91000" y="4876800"/>
            <a:ext cx="1903413" cy="17764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4806" name="Text Box 6">
            <a:extLst>
              <a:ext uri="{FF2B5EF4-FFF2-40B4-BE49-F238E27FC236}">
                <a16:creationId xmlns:a16="http://schemas.microsoft.com/office/drawing/2014/main" id="{65B73658-1F8F-411F-835C-3EE26333F7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3886200"/>
            <a:ext cx="1981200" cy="7016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00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TODAY’S POEM</a:t>
            </a:r>
          </a:p>
        </p:txBody>
      </p:sp>
      <p:sp>
        <p:nvSpPr>
          <p:cNvPr id="31752" name="Text Box 9">
            <a:extLst>
              <a:ext uri="{FF2B5EF4-FFF2-40B4-BE49-F238E27FC236}">
                <a16:creationId xmlns:a16="http://schemas.microsoft.com/office/drawing/2014/main" id="{16C33E06-B1D9-4CB3-B909-D56FA52209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3581400"/>
            <a:ext cx="3581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HOOK/S?</a:t>
            </a:r>
          </a:p>
        </p:txBody>
      </p:sp>
      <p:sp>
        <p:nvSpPr>
          <p:cNvPr id="62473" name="Text Box 10">
            <a:extLst>
              <a:ext uri="{FF2B5EF4-FFF2-40B4-BE49-F238E27FC236}">
                <a16:creationId xmlns:a16="http://schemas.microsoft.com/office/drawing/2014/main" id="{F85ABEB5-135F-40D8-9CD4-8CBDCED390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590800"/>
            <a:ext cx="8077200" cy="116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800" b="1" u="sng"/>
              <a:t>RONDEAU</a:t>
            </a:r>
            <a:r>
              <a:rPr lang="en-US" altLang="en-US" sz="2800"/>
              <a:t>: A SHORT POEM OF FIXED FORM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800">
              <a:latin typeface="Scramble" panose="020B0603050302020204" pitchFamily="34" charset="0"/>
            </a:endParaRPr>
          </a:p>
        </p:txBody>
      </p:sp>
      <p:sp>
        <p:nvSpPr>
          <p:cNvPr id="204811" name="Text Box 11">
            <a:extLst>
              <a:ext uri="{FF2B5EF4-FFF2-40B4-BE49-F238E27FC236}">
                <a16:creationId xmlns:a16="http://schemas.microsoft.com/office/drawing/2014/main" id="{18B19F25-711E-4782-AF51-6C3FF34B7A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191000"/>
            <a:ext cx="37338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THE </a:t>
            </a:r>
            <a:r>
              <a:rPr lang="en-US" altLang="en-US" sz="2800" u="sng"/>
              <a:t>ONLY</a:t>
            </a:r>
            <a:r>
              <a:rPr lang="en-US" altLang="en-US" sz="2800"/>
              <a:t> HOOK IS </a:t>
            </a:r>
            <a:r>
              <a:rPr lang="en-US" altLang="en-US" sz="2800" b="1"/>
              <a:t>X</a:t>
            </a:r>
            <a:r>
              <a:rPr lang="en-US" altLang="en-US" sz="2800"/>
              <a:t> FOR </a:t>
            </a:r>
            <a:r>
              <a:rPr lang="en-US" altLang="en-US" sz="2800" b="1" u="sng"/>
              <a:t>RONDEAUX</a:t>
            </a:r>
          </a:p>
        </p:txBody>
      </p:sp>
      <p:sp>
        <p:nvSpPr>
          <p:cNvPr id="31755" name="Text Box 12">
            <a:extLst>
              <a:ext uri="{FF2B5EF4-FFF2-40B4-BE49-F238E27FC236}">
                <a16:creationId xmlns:a16="http://schemas.microsoft.com/office/drawing/2014/main" id="{5EBACB36-0F53-4836-BB0A-01AC8EE7B9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5715000"/>
            <a:ext cx="3124200" cy="83026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crambl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crambl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crambl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crambl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crambl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400" dirty="0">
                <a:solidFill>
                  <a:srgbClr val="99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DOE-RAN + U  UNREAD + 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E49945C-19D1-4925-B3AA-0B3947E186E6}"/>
              </a:ext>
            </a:extLst>
          </p:cNvPr>
          <p:cNvSpPr txBox="1"/>
          <p:nvPr/>
        </p:nvSpPr>
        <p:spPr>
          <a:xfrm>
            <a:off x="8001000" y="1458913"/>
            <a:ext cx="11430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5400" b="1" dirty="0">
                <a:latin typeface="+mj-lt"/>
              </a:rPr>
              <a:t>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04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2" grpId="0"/>
      <p:bldP spid="1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Number Placeholder 5">
            <a:extLst>
              <a:ext uri="{FF2B5EF4-FFF2-40B4-BE49-F238E27FC236}">
                <a16:creationId xmlns:a16="http://schemas.microsoft.com/office/drawing/2014/main" id="{C5D8730F-AFD4-4DEC-9BAB-DF0730F68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76D2D8C-DFF5-4A77-8C15-63607780E463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33</a:t>
            </a:fld>
            <a:endParaRPr lang="en-US" altLang="en-US" sz="1400"/>
          </a:p>
        </p:txBody>
      </p:sp>
      <p:sp>
        <p:nvSpPr>
          <p:cNvPr id="64515" name="Rectangle 2">
            <a:extLst>
              <a:ext uri="{FF2B5EF4-FFF2-40B4-BE49-F238E27FC236}">
                <a16:creationId xmlns:a16="http://schemas.microsoft.com/office/drawing/2014/main" id="{33CC47A4-97A0-45A1-888A-4F9669E184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914400"/>
            <a:ext cx="9067800" cy="3581400"/>
          </a:xfrm>
        </p:spPr>
        <p:txBody>
          <a:bodyPr/>
          <a:lstStyle/>
          <a:p>
            <a:pPr eaLnBrk="1" hangingPunct="1"/>
            <a:r>
              <a:rPr lang="en-US" altLang="en-US" sz="7200" dirty="0">
                <a:solidFill>
                  <a:schemeClr val="bg2"/>
                </a:solidFill>
                <a:latin typeface="Scramble" panose="020B0603050302020204" pitchFamily="34" charset="0"/>
              </a:rPr>
              <a:t>UNREAD</a:t>
            </a:r>
            <a:br>
              <a:rPr lang="en-US" altLang="en-US" sz="7200" dirty="0">
                <a:solidFill>
                  <a:schemeClr val="bg2"/>
                </a:solidFill>
                <a:latin typeface="Scramble" panose="020B0603050302020204" pitchFamily="34" charset="0"/>
              </a:rPr>
            </a:br>
            <a:r>
              <a:rPr lang="en-US" altLang="en-US" sz="7200" dirty="0">
                <a:solidFill>
                  <a:schemeClr val="bg2"/>
                </a:solidFill>
                <a:latin typeface="Scramble" panose="020B0603050302020204" pitchFamily="34" charset="0"/>
              </a:rPr>
              <a:t>L </a:t>
            </a:r>
            <a:br>
              <a:rPr lang="en-US" altLang="en-US" sz="7200" dirty="0">
                <a:latin typeface="Scramble" panose="020B0603050302020204" pitchFamily="34" charset="0"/>
              </a:rPr>
            </a:br>
            <a:endParaRPr lang="en-US" altLang="en-US" sz="7200" dirty="0">
              <a:latin typeface="Scramble" panose="020B0603050302020204" pitchFamily="34" charset="0"/>
            </a:endParaRPr>
          </a:p>
        </p:txBody>
      </p:sp>
      <p:sp>
        <p:nvSpPr>
          <p:cNvPr id="64516" name="Rectangle 3">
            <a:extLst>
              <a:ext uri="{FF2B5EF4-FFF2-40B4-BE49-F238E27FC236}">
                <a16:creationId xmlns:a16="http://schemas.microsoft.com/office/drawing/2014/main" id="{F804BAAB-AB40-4FBB-89E6-C17CBE1BAC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4038600"/>
            <a:ext cx="91440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7200">
                <a:latin typeface="Scramble" panose="020B0603050302020204" pitchFamily="34" charset="0"/>
              </a:rPr>
              <a:t>ADELNRU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137CC1-E126-4C77-8099-DCE10CACA3F6}"/>
              </a:ext>
            </a:extLst>
          </p:cNvPr>
          <p:cNvSpPr txBox="1"/>
          <p:nvPr/>
        </p:nvSpPr>
        <p:spPr>
          <a:xfrm>
            <a:off x="3733800" y="5792470"/>
            <a:ext cx="25313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TWO WORDS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Number Placeholder 5">
            <a:extLst>
              <a:ext uri="{FF2B5EF4-FFF2-40B4-BE49-F238E27FC236}">
                <a16:creationId xmlns:a16="http://schemas.microsoft.com/office/drawing/2014/main" id="{BF1114B6-81FE-433E-98CF-BE73CF7B5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151B2EF-BA89-4DFE-91A3-413F9875659B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34</a:t>
            </a:fld>
            <a:endParaRPr lang="en-US" altLang="en-US" sz="1400"/>
          </a:p>
        </p:txBody>
      </p:sp>
      <p:pic>
        <p:nvPicPr>
          <p:cNvPr id="66563" name="Picture 6" descr="bro0012l">
            <a:extLst>
              <a:ext uri="{FF2B5EF4-FFF2-40B4-BE49-F238E27FC236}">
                <a16:creationId xmlns:a16="http://schemas.microsoft.com/office/drawing/2014/main" id="{ACC55262-AFB9-48BD-AB0D-F48B7130EA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274"/>
          <a:stretch>
            <a:fillRect/>
          </a:stretch>
        </p:blipFill>
        <p:spPr bwMode="auto">
          <a:xfrm>
            <a:off x="2705100" y="2667000"/>
            <a:ext cx="27051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4" name="Rectangle 2">
            <a:extLst>
              <a:ext uri="{FF2B5EF4-FFF2-40B4-BE49-F238E27FC236}">
                <a16:creationId xmlns:a16="http://schemas.microsoft.com/office/drawing/2014/main" id="{76B3569E-F8F3-4A85-A9EF-369AB23747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bg2"/>
                </a:solidFill>
                <a:latin typeface="Scramble" panose="020B0603050302020204" pitchFamily="34" charset="0"/>
              </a:rPr>
              <a:t>ADELNRU</a:t>
            </a:r>
          </a:p>
        </p:txBody>
      </p:sp>
      <p:sp>
        <p:nvSpPr>
          <p:cNvPr id="66565" name="Rectangle 3">
            <a:extLst>
              <a:ext uri="{FF2B5EF4-FFF2-40B4-BE49-F238E27FC236}">
                <a16:creationId xmlns:a16="http://schemas.microsoft.com/office/drawing/2014/main" id="{25511A25-EE11-4D17-B8FF-0490CE7233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47800" y="884238"/>
            <a:ext cx="7467600" cy="4525962"/>
          </a:xfrm>
        </p:spPr>
        <p:txBody>
          <a:bodyPr/>
          <a:lstStyle/>
          <a:p>
            <a:pPr eaLnBrk="1" hangingPunct="1">
              <a:lnSpc>
                <a:spcPct val="75000"/>
              </a:lnSpc>
              <a:buFontTx/>
              <a:buNone/>
            </a:pPr>
            <a:r>
              <a:rPr lang="en-US" altLang="en-US" sz="6000">
                <a:latin typeface="Scramble" panose="020B0603050302020204" pitchFamily="34" charset="0"/>
              </a:rPr>
              <a:t>LAUNDER</a:t>
            </a:r>
          </a:p>
          <a:p>
            <a:pPr eaLnBrk="1" hangingPunct="1">
              <a:lnSpc>
                <a:spcPct val="75000"/>
              </a:lnSpc>
              <a:buFontTx/>
              <a:buNone/>
            </a:pPr>
            <a:r>
              <a:rPr lang="en-US" altLang="en-US" sz="6000">
                <a:latin typeface="Scramble" panose="020B0603050302020204" pitchFamily="34" charset="0"/>
              </a:rPr>
              <a:t>LURDANE</a:t>
            </a:r>
          </a:p>
        </p:txBody>
      </p:sp>
      <p:sp>
        <p:nvSpPr>
          <p:cNvPr id="66566" name="Text Box 4">
            <a:extLst>
              <a:ext uri="{FF2B5EF4-FFF2-40B4-BE49-F238E27FC236}">
                <a16:creationId xmlns:a16="http://schemas.microsoft.com/office/drawing/2014/main" id="{598253AD-78DA-426B-B463-5EB3BFAA1A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943600"/>
            <a:ext cx="55626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/>
              <a:t>LURDANE</a:t>
            </a:r>
            <a:r>
              <a:rPr lang="en-US" altLang="en-US" sz="2800"/>
              <a:t>: SAME AS </a:t>
            </a:r>
            <a:r>
              <a:rPr lang="en-US" altLang="en-US" sz="2800" u="sng"/>
              <a:t>LURDAN</a:t>
            </a:r>
            <a:r>
              <a:rPr lang="en-US" altLang="en-US" sz="2800"/>
              <a:t>,   A STUPID OR LAZY PERSON</a:t>
            </a:r>
            <a:endParaRPr lang="en-US" altLang="en-US" sz="2800" b="1"/>
          </a:p>
        </p:txBody>
      </p:sp>
      <p:sp>
        <p:nvSpPr>
          <p:cNvPr id="66567" name="Text Box 8">
            <a:extLst>
              <a:ext uri="{FF2B5EF4-FFF2-40B4-BE49-F238E27FC236}">
                <a16:creationId xmlns:a16="http://schemas.microsoft.com/office/drawing/2014/main" id="{A2420503-0A22-4EB8-A184-B0CC5DD2EC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3095625"/>
            <a:ext cx="3352800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COULD HE </a:t>
            </a:r>
            <a:r>
              <a:rPr lang="en-US" altLang="en-US" sz="2400" b="1" i="1" u="sng"/>
              <a:t>LAUNDER</a:t>
            </a:r>
            <a:r>
              <a:rPr lang="en-US" altLang="en-US" sz="2400"/>
              <a:t> MONEY HERE? THIS </a:t>
            </a:r>
            <a:r>
              <a:rPr lang="en-US" altLang="en-US" sz="2400" b="1" i="1" u="sng"/>
              <a:t>LURDANE</a:t>
            </a:r>
            <a:r>
              <a:rPr lang="en-US" altLang="en-US" sz="2400"/>
              <a:t> THOUGHT HE COULD. </a:t>
            </a:r>
          </a:p>
        </p:txBody>
      </p:sp>
      <p:sp>
        <p:nvSpPr>
          <p:cNvPr id="66568" name="Rectangle 9">
            <a:extLst>
              <a:ext uri="{FF2B5EF4-FFF2-40B4-BE49-F238E27FC236}">
                <a16:creationId xmlns:a16="http://schemas.microsoft.com/office/drawing/2014/main" id="{40589D8A-5676-4225-A49A-465F6E4BC0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2667000"/>
            <a:ext cx="13716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Scramble" panose="020B0603050302020204" pitchFamily="34" charset="0"/>
            </a:endParaRPr>
          </a:p>
        </p:txBody>
      </p:sp>
      <p:sp>
        <p:nvSpPr>
          <p:cNvPr id="66569" name="Text Box 10">
            <a:extLst>
              <a:ext uri="{FF2B5EF4-FFF2-40B4-BE49-F238E27FC236}">
                <a16:creationId xmlns:a16="http://schemas.microsoft.com/office/drawing/2014/main" id="{D5DE230C-11AF-4251-B14A-8DC8E6A7CA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4433888"/>
            <a:ext cx="914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$$</a:t>
            </a:r>
          </a:p>
        </p:txBody>
      </p:sp>
      <p:sp>
        <p:nvSpPr>
          <p:cNvPr id="33802" name="Text Box 11">
            <a:extLst>
              <a:ext uri="{FF2B5EF4-FFF2-40B4-BE49-F238E27FC236}">
                <a16:creationId xmlns:a16="http://schemas.microsoft.com/office/drawing/2014/main" id="{8770810D-6877-418F-B680-834B88CF89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925763"/>
            <a:ext cx="2514600" cy="157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LAUNDER  LAUNDER</a:t>
            </a:r>
            <a:r>
              <a:rPr lang="en-US" altLang="en-US" sz="2400" b="1" i="1" u="sng"/>
              <a:t>S</a:t>
            </a:r>
            <a:r>
              <a:rPr lang="en-US" altLang="en-US" sz="2400"/>
              <a:t>  LAUNDERED  LAUNDERING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C429AC1-080E-430E-9D05-C72BC3BECF6F}"/>
              </a:ext>
            </a:extLst>
          </p:cNvPr>
          <p:cNvSpPr txBox="1"/>
          <p:nvPr/>
        </p:nvSpPr>
        <p:spPr>
          <a:xfrm>
            <a:off x="7239000" y="773113"/>
            <a:ext cx="1143000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4400" b="1" dirty="0">
                <a:latin typeface="+mj-lt"/>
              </a:rPr>
              <a:t>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A2D5F62-25C3-4DE0-A57B-407A32D7AD2E}"/>
              </a:ext>
            </a:extLst>
          </p:cNvPr>
          <p:cNvSpPr txBox="1"/>
          <p:nvPr/>
        </p:nvSpPr>
        <p:spPr>
          <a:xfrm>
            <a:off x="7239000" y="1695450"/>
            <a:ext cx="1143000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4400" b="1" dirty="0">
                <a:latin typeface="+mj-lt"/>
              </a:rPr>
              <a:t>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2" grpId="0"/>
      <p:bldP spid="11" grpId="0"/>
      <p:bldP spid="1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Number Placeholder 5">
            <a:extLst>
              <a:ext uri="{FF2B5EF4-FFF2-40B4-BE49-F238E27FC236}">
                <a16:creationId xmlns:a16="http://schemas.microsoft.com/office/drawing/2014/main" id="{E64D489E-F65D-437C-AEBF-E9264D370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FE59261-9945-4784-B79E-5D4B77D4C78A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35</a:t>
            </a:fld>
            <a:endParaRPr lang="en-US" altLang="en-US" sz="1400"/>
          </a:p>
        </p:txBody>
      </p:sp>
      <p:sp>
        <p:nvSpPr>
          <p:cNvPr id="68611" name="Rectangle 2">
            <a:extLst>
              <a:ext uri="{FF2B5EF4-FFF2-40B4-BE49-F238E27FC236}">
                <a16:creationId xmlns:a16="http://schemas.microsoft.com/office/drawing/2014/main" id="{913CC4E1-FE7B-4634-A859-ECC97BF7FC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6600">
                <a:latin typeface="Scramble" panose="020B0603050302020204" pitchFamily="34" charset="0"/>
              </a:rPr>
              <a:t>UNREAD</a:t>
            </a:r>
          </a:p>
        </p:txBody>
      </p:sp>
      <p:sp>
        <p:nvSpPr>
          <p:cNvPr id="68612" name="Rectangle 3">
            <a:extLst>
              <a:ext uri="{FF2B5EF4-FFF2-40B4-BE49-F238E27FC236}">
                <a16:creationId xmlns:a16="http://schemas.microsoft.com/office/drawing/2014/main" id="{37FC2A04-81ED-4D25-A70A-36E4D3E785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574007"/>
            <a:ext cx="8839200" cy="685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3600" dirty="0"/>
              <a:t>THAT’S IT! BINGOS WORTH A REVIEW:</a:t>
            </a:r>
          </a:p>
        </p:txBody>
      </p:sp>
      <p:sp>
        <p:nvSpPr>
          <p:cNvPr id="68613" name="Text Box 4">
            <a:extLst>
              <a:ext uri="{FF2B5EF4-FFF2-40B4-BE49-F238E27FC236}">
                <a16:creationId xmlns:a16="http://schemas.microsoft.com/office/drawing/2014/main" id="{EED142A1-7684-43BA-BE83-BABEA708A6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6200" y="2316163"/>
            <a:ext cx="9982200" cy="381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400">
                <a:latin typeface="Scramble" panose="020B0603050302020204" pitchFamily="34" charset="0"/>
              </a:rPr>
              <a:t>DANSEUR DAUNDER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400">
                <a:latin typeface="Scramble" panose="020B0603050302020204" pitchFamily="34" charset="0"/>
              </a:rPr>
              <a:t>DURAMEN DURANCE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400">
                <a:latin typeface="Scramble" panose="020B0603050302020204" pitchFamily="34" charset="0"/>
              </a:rPr>
              <a:t>LURDANE MAUNDER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400">
                <a:latin typeface="Scramble" panose="020B0603050302020204" pitchFamily="34" charset="0"/>
              </a:rPr>
              <a:t>URANIDE UNCARED</a:t>
            </a:r>
            <a:endParaRPr lang="en-US" altLang="en-US" sz="3600">
              <a:latin typeface="Scramble" panose="020B0603050302020204" pitchFamily="34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Number Placeholder 5">
            <a:extLst>
              <a:ext uri="{FF2B5EF4-FFF2-40B4-BE49-F238E27FC236}">
                <a16:creationId xmlns:a16="http://schemas.microsoft.com/office/drawing/2014/main" id="{F95E7FC2-7A01-4412-A86C-744CE4F01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C6C52BC-4528-46EE-BC27-2BE114FFDEC4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36</a:t>
            </a:fld>
            <a:endParaRPr lang="en-US" altLang="en-US" sz="1400"/>
          </a:p>
        </p:txBody>
      </p:sp>
      <p:sp>
        <p:nvSpPr>
          <p:cNvPr id="70659" name="Rectangle 2">
            <a:extLst>
              <a:ext uri="{FF2B5EF4-FFF2-40B4-BE49-F238E27FC236}">
                <a16:creationId xmlns:a16="http://schemas.microsoft.com/office/drawing/2014/main" id="{650C6664-868C-4391-BAFE-79F39902F6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8288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6600">
                <a:latin typeface="Scramble" panose="020B0603050302020204" pitchFamily="34" charset="0"/>
              </a:rPr>
              <a:t>UNREAD</a:t>
            </a:r>
          </a:p>
        </p:txBody>
      </p:sp>
      <p:sp>
        <p:nvSpPr>
          <p:cNvPr id="70660" name="Rectangle 3">
            <a:extLst>
              <a:ext uri="{FF2B5EF4-FFF2-40B4-BE49-F238E27FC236}">
                <a16:creationId xmlns:a16="http://schemas.microsoft.com/office/drawing/2014/main" id="{16970015-3EB5-4B76-9ABE-B01467111E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19200" y="3352800"/>
            <a:ext cx="76200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4400"/>
              <a:t>		WHAT WAS THAT MNEMONIC PHRASE?</a:t>
            </a:r>
          </a:p>
        </p:txBody>
      </p:sp>
      <p:pic>
        <p:nvPicPr>
          <p:cNvPr id="3" name="jeop409.wav">
            <a:hlinkClick r:id="" action="ppaction://media"/>
            <a:extLst>
              <a:ext uri="{FF2B5EF4-FFF2-40B4-BE49-F238E27FC236}">
                <a16:creationId xmlns:a16="http://schemas.microsoft.com/office/drawing/2014/main" id="{19B8B783-D1ED-C3D9-8B34-BFBF2E5BF3A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244475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4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Number Placeholder 5">
            <a:extLst>
              <a:ext uri="{FF2B5EF4-FFF2-40B4-BE49-F238E27FC236}">
                <a16:creationId xmlns:a16="http://schemas.microsoft.com/office/drawing/2014/main" id="{EE683670-7F4F-4472-86B1-EBB75B184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C579460-ACE4-49B6-BB90-701A41AEFDB5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37</a:t>
            </a:fld>
            <a:endParaRPr lang="en-US" altLang="en-US" sz="1400"/>
          </a:p>
        </p:txBody>
      </p:sp>
      <p:sp>
        <p:nvSpPr>
          <p:cNvPr id="72707" name="Rectangle 2">
            <a:extLst>
              <a:ext uri="{FF2B5EF4-FFF2-40B4-BE49-F238E27FC236}">
                <a16:creationId xmlns:a16="http://schemas.microsoft.com/office/drawing/2014/main" id="{A9DAB7B6-C0BE-4158-B2A9-7B5E0E819D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7200" dirty="0">
                <a:latin typeface="Scramble" panose="020B0603050302020204" pitchFamily="34" charset="0"/>
              </a:rPr>
              <a:t>UNREAD</a:t>
            </a:r>
          </a:p>
        </p:txBody>
      </p:sp>
      <p:sp>
        <p:nvSpPr>
          <p:cNvPr id="72708" name="Rectangle 3">
            <a:extLst>
              <a:ext uri="{FF2B5EF4-FFF2-40B4-BE49-F238E27FC236}">
                <a16:creationId xmlns:a16="http://schemas.microsoft.com/office/drawing/2014/main" id="{95E64DF0-8DBF-4BD5-9622-A7A03C604D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5400"/>
              <a:t>MY DITZ SKIPS SCHOOL</a:t>
            </a:r>
          </a:p>
        </p:txBody>
      </p:sp>
      <p:pic>
        <p:nvPicPr>
          <p:cNvPr id="72709" name="Picture 4" descr="Playing_Hooky">
            <a:extLst>
              <a:ext uri="{FF2B5EF4-FFF2-40B4-BE49-F238E27FC236}">
                <a16:creationId xmlns:a16="http://schemas.microsoft.com/office/drawing/2014/main" id="{3CA0D2C8-5680-4553-9C1E-CC7CBEBE2D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1800" y="2438400"/>
            <a:ext cx="3027363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0" name="Picture 5" descr="MMAG00180_0000[1]">
            <a:extLst>
              <a:ext uri="{FF2B5EF4-FFF2-40B4-BE49-F238E27FC236}">
                <a16:creationId xmlns:a16="http://schemas.microsoft.com/office/drawing/2014/main" id="{40535209-5370-488D-9DD7-4D564491B69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0" y="5867400"/>
            <a:ext cx="12954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854" name="MSj0389.wav">
            <a:hlinkClick r:id="" action="ppaction://media"/>
            <a:extLst>
              <a:ext uri="{FF2B5EF4-FFF2-40B4-BE49-F238E27FC236}">
                <a16:creationId xmlns:a16="http://schemas.microsoft.com/office/drawing/2014/main" id="{7C7B1BDD-FD35-4BD3-A2FE-5E38423A5D40}"/>
              </a:ext>
            </a:extLst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6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97" fill="hold"/>
                                        <p:tgtEl>
                                          <p:spTgt spid="2068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repeatCount="4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6854"/>
                </p:tgtEl>
              </p:cMediaNode>
            </p:audi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Number Placeholder 5">
            <a:extLst>
              <a:ext uri="{FF2B5EF4-FFF2-40B4-BE49-F238E27FC236}">
                <a16:creationId xmlns:a16="http://schemas.microsoft.com/office/drawing/2014/main" id="{2DE1BF60-F84C-4C6E-804D-5ECE23DBD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0BD17E4-206B-453A-8C3A-DD930DBB94C2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38</a:t>
            </a:fld>
            <a:endParaRPr lang="en-US" altLang="en-US" sz="140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9F37542C-5474-4D3E-8C99-ED0DD326D7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7200" dirty="0">
                <a:latin typeface="Scramble" panose="020B0603050302020204" pitchFamily="34" charset="0"/>
              </a:rPr>
              <a:t>UNREAD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16F26D-1524-484D-8EEA-5F3A6AA320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600200"/>
            <a:ext cx="8808680" cy="43434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2AE44A-08D4-19C1-26B7-7C595E4CDE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411D950-B503-92BA-FA7F-90BA6A25290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2600" y="147637"/>
            <a:ext cx="5353050" cy="5567363"/>
          </a:xfrm>
          <a:prstGeom prst="rect">
            <a:avLst/>
          </a:prstGeom>
        </p:spPr>
      </p:pic>
      <p:sp>
        <p:nvSpPr>
          <p:cNvPr id="60418" name="Slide Number Placeholder 1">
            <a:extLst>
              <a:ext uri="{FF2B5EF4-FFF2-40B4-BE49-F238E27FC236}">
                <a16:creationId xmlns:a16="http://schemas.microsoft.com/office/drawing/2014/main" id="{4DA579B9-9B39-6B2F-8271-E6945CC51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09177" y="6343650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9pPr>
          </a:lstStyle>
          <a:p>
            <a:fld id="{232DB1BF-CE73-42B7-A20F-9866E3381E82}" type="slidenum">
              <a:rPr lang="en-US" altLang="en-US">
                <a:latin typeface="Arial" panose="020B0604020202020204" pitchFamily="34" charset="0"/>
              </a:rPr>
              <a:pPr/>
              <a:t>39</a:t>
            </a:fld>
            <a:endParaRPr lang="en-US" altLang="en-US">
              <a:latin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F282266-978D-4153-75D4-9B63914D3C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71908">
            <a:off x="292265" y="1827987"/>
            <a:ext cx="2371725" cy="19240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A3E3E4E-75B9-40D7-BCB7-6D350CE2539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9818" y="3575844"/>
            <a:ext cx="1391152" cy="111442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630B105-B267-24C5-263B-66A42FE31D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2971" y="6243275"/>
            <a:ext cx="21050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u="none" dirty="0">
                <a:solidFill>
                  <a:schemeClr val="bg1"/>
                </a:solidFill>
                <a:latin typeface="Brush Script MT" panose="03060802040406070304" pitchFamily="66" charset="0"/>
                <a:ea typeface="MS PGothic" panose="020B0600070205080204" pitchFamily="34" charset="-128"/>
              </a:rPr>
              <a:t>“Hey, Bill…”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C58F035-4EEA-3676-E284-067F98807CA5}"/>
              </a:ext>
            </a:extLst>
          </p:cNvPr>
          <p:cNvSpPr txBox="1"/>
          <p:nvPr/>
        </p:nvSpPr>
        <p:spPr>
          <a:xfrm>
            <a:off x="116531" y="5834132"/>
            <a:ext cx="8905875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i="0" u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SEND suggestions or requests for additional PowerPoint slide shows to:</a:t>
            </a:r>
            <a:r>
              <a:rPr lang="en-US" sz="2000" b="1" i="0" u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  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williamrsnoddy@gmail.com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1599B15-CFCC-8337-18B9-F12DE8D78D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9611" y="28505"/>
            <a:ext cx="609600" cy="609600"/>
          </a:xfrm>
          <a:prstGeom prst="ellipse">
            <a:avLst/>
          </a:prstGeom>
          <a:noFill/>
          <a:ln w="57150" algn="ctr">
            <a:solidFill>
              <a:srgbClr val="0B83F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B20D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815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>
            <a:extLst>
              <a:ext uri="{FF2B5EF4-FFF2-40B4-BE49-F238E27FC236}">
                <a16:creationId xmlns:a16="http://schemas.microsoft.com/office/drawing/2014/main" id="{59F18CFD-162A-4FD2-AD31-CABFFFF99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249CF7E-2472-40B3-A76D-640F7E0CE0E8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/>
          </a:p>
        </p:txBody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2D37F6DF-47A7-47DC-BBB3-621C747312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0" y="2552700"/>
            <a:ext cx="6400800" cy="1752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3600" dirty="0"/>
              <a:t>      WHAT BINGO STEM </a:t>
            </a:r>
          </a:p>
          <a:p>
            <a:pPr eaLnBrk="1" hangingPunct="1">
              <a:buFontTx/>
              <a:buNone/>
            </a:pPr>
            <a:r>
              <a:rPr lang="en-US" altLang="en-US" sz="3600" dirty="0"/>
              <a:t>	    CAN BE CREATED </a:t>
            </a:r>
          </a:p>
          <a:p>
            <a:pPr eaLnBrk="1" hangingPunct="1">
              <a:buFontTx/>
              <a:buNone/>
            </a:pPr>
            <a:r>
              <a:rPr lang="en-US" altLang="en-US" sz="3600" dirty="0"/>
              <a:t>FROM THIS ALPHAGRAM?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A4024B7C-6600-4A3A-AC57-61EB57C3B0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758826"/>
            <a:ext cx="7772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8000" kern="0">
                <a:latin typeface="Scramble" panose="020B0603050302020204" pitchFamily="34" charset="0"/>
              </a:rPr>
              <a:t>ADENRU</a:t>
            </a:r>
            <a:endParaRPr lang="en-US" altLang="en-US" sz="8000" kern="0" dirty="0">
              <a:latin typeface="Scramble" panose="020B0603050302020204" pitchFamily="34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Number Placeholder 5">
            <a:extLst>
              <a:ext uri="{FF2B5EF4-FFF2-40B4-BE49-F238E27FC236}">
                <a16:creationId xmlns:a16="http://schemas.microsoft.com/office/drawing/2014/main" id="{2DE1BF60-F84C-4C6E-804D-5ECE23DBD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0BD17E4-206B-453A-8C3A-DD930DBB94C2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40</a:t>
            </a:fld>
            <a:endParaRPr lang="en-US" altLang="en-US" sz="1400"/>
          </a:p>
        </p:txBody>
      </p:sp>
      <p:sp>
        <p:nvSpPr>
          <p:cNvPr id="74755" name="Rectangle 2">
            <a:extLst>
              <a:ext uri="{FF2B5EF4-FFF2-40B4-BE49-F238E27FC236}">
                <a16:creationId xmlns:a16="http://schemas.microsoft.com/office/drawing/2014/main" id="{D4085165-44EE-4E83-9156-97E250063A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098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5400"/>
              <a:t>THE END</a:t>
            </a:r>
          </a:p>
        </p:txBody>
      </p:sp>
      <p:pic>
        <p:nvPicPr>
          <p:cNvPr id="74756" name="Picture 4" descr="j0283642">
            <a:extLst>
              <a:ext uri="{FF2B5EF4-FFF2-40B4-BE49-F238E27FC236}">
                <a16:creationId xmlns:a16="http://schemas.microsoft.com/office/drawing/2014/main" id="{8E2B6C89-F40C-41A5-9BCC-0E0EB2F4B04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14800" y="3352800"/>
            <a:ext cx="8001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1417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>
            <a:extLst>
              <a:ext uri="{FF2B5EF4-FFF2-40B4-BE49-F238E27FC236}">
                <a16:creationId xmlns:a16="http://schemas.microsoft.com/office/drawing/2014/main" id="{18AB73FE-4DFF-402A-9483-A7E8F78DA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BB7EB7D-94F7-4E73-BE16-4EA6F67DF59C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EBA53F43-F582-419F-BB83-ABCF7B9CA5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0578" y="50271"/>
            <a:ext cx="8229600" cy="813858"/>
          </a:xfrm>
        </p:spPr>
        <p:txBody>
          <a:bodyPr/>
          <a:lstStyle/>
          <a:p>
            <a:pPr eaLnBrk="1" hangingPunct="1"/>
            <a:r>
              <a:rPr lang="en-US" altLang="en-US" sz="5400" dirty="0">
                <a:solidFill>
                  <a:schemeClr val="bg2"/>
                </a:solidFill>
                <a:latin typeface="Scramble" panose="020B0603050302020204" pitchFamily="34" charset="0"/>
              </a:rPr>
              <a:t>ADENRU</a:t>
            </a:r>
          </a:p>
        </p:txBody>
      </p:sp>
      <p:sp>
        <p:nvSpPr>
          <p:cNvPr id="7173" name="Text Box 4">
            <a:extLst>
              <a:ext uri="{FF2B5EF4-FFF2-40B4-BE49-F238E27FC236}">
                <a16:creationId xmlns:a16="http://schemas.microsoft.com/office/drawing/2014/main" id="{5F478141-9B7D-4D88-A6A4-D97B1E155A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5562600"/>
            <a:ext cx="807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>
              <a:latin typeface="Scramble" panose="020B0603050302020204" pitchFamily="34" charset="0"/>
            </a:endParaRPr>
          </a:p>
        </p:txBody>
      </p:sp>
      <p:sp>
        <p:nvSpPr>
          <p:cNvPr id="7174" name="Text Box 5">
            <a:extLst>
              <a:ext uri="{FF2B5EF4-FFF2-40B4-BE49-F238E27FC236}">
                <a16:creationId xmlns:a16="http://schemas.microsoft.com/office/drawing/2014/main" id="{BBA07C1E-29E2-42B0-AE09-4AD608F423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881688"/>
            <a:ext cx="7620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(THERE ARE NO OTHER GOOD WORDS)</a:t>
            </a:r>
          </a:p>
        </p:txBody>
      </p:sp>
      <p:pic>
        <p:nvPicPr>
          <p:cNvPr id="7175" name="Picture 6" descr="MMAG00294_0000[1]">
            <a:extLst>
              <a:ext uri="{FF2B5EF4-FFF2-40B4-BE49-F238E27FC236}">
                <a16:creationId xmlns:a16="http://schemas.microsoft.com/office/drawing/2014/main" id="{F8EFC8FB-8842-4C56-8CBE-2A6F55D2194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0" y="3581400"/>
            <a:ext cx="15240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6" name="Oval 7">
            <a:extLst>
              <a:ext uri="{FF2B5EF4-FFF2-40B4-BE49-F238E27FC236}">
                <a16:creationId xmlns:a16="http://schemas.microsoft.com/office/drawing/2014/main" id="{A0022EE3-D19C-4CF8-B74B-77A2D8CAF8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3200400"/>
            <a:ext cx="2438400" cy="2362200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Scramble" panose="020B0603050302020204" pitchFamily="34" charset="0"/>
            </a:endParaRPr>
          </a:p>
        </p:txBody>
      </p:sp>
      <p:sp>
        <p:nvSpPr>
          <p:cNvPr id="7177" name="Line 8">
            <a:extLst>
              <a:ext uri="{FF2B5EF4-FFF2-40B4-BE49-F238E27FC236}">
                <a16:creationId xmlns:a16="http://schemas.microsoft.com/office/drawing/2014/main" id="{E67B921B-16E1-4433-90F3-ABFA9CB79BD0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3800" y="3581400"/>
            <a:ext cx="1600200" cy="1600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3FAFAC29-AECE-4236-B3E1-CB8B7CF5E4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758826"/>
            <a:ext cx="7772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8000" kern="0" dirty="0">
                <a:latin typeface="Scramble" panose="020B0603050302020204" pitchFamily="34" charset="0"/>
              </a:rPr>
              <a:t>UNREAD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>
            <a:extLst>
              <a:ext uri="{FF2B5EF4-FFF2-40B4-BE49-F238E27FC236}">
                <a16:creationId xmlns:a16="http://schemas.microsoft.com/office/drawing/2014/main" id="{632F9E04-1A42-45CF-958E-344E67E1D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5C7DC69-CA5A-4D9A-89A5-6FB12F0E343B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/>
          </a:p>
        </p:txBody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B200FF8E-58ED-42E5-AAD6-296B27E9A4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2286001"/>
            <a:ext cx="8229600" cy="23431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4000" dirty="0"/>
              <a:t>   WHAT MNEMONIC PHRASE </a:t>
            </a:r>
          </a:p>
          <a:p>
            <a:pPr eaLnBrk="1" hangingPunct="1">
              <a:buFontTx/>
              <a:buNone/>
            </a:pPr>
            <a:r>
              <a:rPr lang="en-US" altLang="en-US" sz="4000" dirty="0"/>
              <a:t>        CAN BE ASSOCIATED </a:t>
            </a:r>
          </a:p>
          <a:p>
            <a:pPr eaLnBrk="1" hangingPunct="1">
              <a:buFontTx/>
              <a:buNone/>
            </a:pPr>
            <a:r>
              <a:rPr lang="en-US" altLang="en-US" sz="4000" dirty="0"/>
              <a:t>     WITH THIS BINGO STEM?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E3EAF2A-7D7B-471A-9DF8-D9AED4289C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758826"/>
            <a:ext cx="7772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8000" kern="0" dirty="0">
                <a:latin typeface="Scramble" panose="020B0603050302020204" pitchFamily="34" charset="0"/>
              </a:rPr>
              <a:t>UNREAD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5">
            <a:extLst>
              <a:ext uri="{FF2B5EF4-FFF2-40B4-BE49-F238E27FC236}">
                <a16:creationId xmlns:a16="http://schemas.microsoft.com/office/drawing/2014/main" id="{A9581565-A387-4BC6-942B-B075CE436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FDC7ECC-9A2D-4709-A958-478F88D6289D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/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8B703BC9-F965-4B32-8498-3F4C82D0C3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7200">
                <a:latin typeface="Scramble" panose="020B0603050302020204" pitchFamily="34" charset="0"/>
              </a:rPr>
              <a:t>UNREAD</a:t>
            </a:r>
          </a:p>
        </p:txBody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CD36B16A-BC88-499A-A0B5-79F9F66999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5400"/>
              <a:t>MY DITZ SKIPS SCHOOL</a:t>
            </a:r>
          </a:p>
        </p:txBody>
      </p:sp>
      <p:pic>
        <p:nvPicPr>
          <p:cNvPr id="11269" name="Picture 6" descr="Playing_Hooky">
            <a:extLst>
              <a:ext uri="{FF2B5EF4-FFF2-40B4-BE49-F238E27FC236}">
                <a16:creationId xmlns:a16="http://schemas.microsoft.com/office/drawing/2014/main" id="{82A61CAF-8A15-4C5C-8985-F4DCEF1431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1800" y="2438400"/>
            <a:ext cx="3027363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 descr="MMAG00180_0000[1]">
            <a:extLst>
              <a:ext uri="{FF2B5EF4-FFF2-40B4-BE49-F238E27FC236}">
                <a16:creationId xmlns:a16="http://schemas.microsoft.com/office/drawing/2014/main" id="{FAE37F11-F924-44E7-9221-E4D27720759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0" y="6019800"/>
            <a:ext cx="12954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MSj0295.wav">
            <a:hlinkClick r:id="" action="ppaction://media"/>
            <a:extLst>
              <a:ext uri="{FF2B5EF4-FFF2-40B4-BE49-F238E27FC236}">
                <a16:creationId xmlns:a16="http://schemas.microsoft.com/office/drawing/2014/main" id="{7F28F0C7-85DF-487E-BF3A-8CB0223D1A29}"/>
              </a:ext>
            </a:extLst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97" fill="hold"/>
                                        <p:tgtEl>
                                          <p:spTgt spid="61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9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2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5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>
            <a:extLst>
              <a:ext uri="{FF2B5EF4-FFF2-40B4-BE49-F238E27FC236}">
                <a16:creationId xmlns:a16="http://schemas.microsoft.com/office/drawing/2014/main" id="{8EA58D05-C44D-4AEB-AEB4-047498717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AA00F25-3E5A-46E8-8ABC-AD1F5875ADA8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/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E3218E41-61BF-4498-919D-5757263CCA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914400"/>
            <a:ext cx="9067800" cy="3581400"/>
          </a:xfrm>
        </p:spPr>
        <p:txBody>
          <a:bodyPr/>
          <a:lstStyle/>
          <a:p>
            <a:pPr eaLnBrk="1" hangingPunct="1"/>
            <a:r>
              <a:rPr lang="en-US" altLang="en-US" sz="7200" dirty="0">
                <a:solidFill>
                  <a:schemeClr val="bg2"/>
                </a:solidFill>
                <a:latin typeface="Scramble" panose="020B0603050302020204" pitchFamily="34" charset="0"/>
              </a:rPr>
              <a:t>UNREAD</a:t>
            </a:r>
            <a:br>
              <a:rPr lang="en-US" altLang="en-US" sz="7200" dirty="0">
                <a:solidFill>
                  <a:schemeClr val="bg2"/>
                </a:solidFill>
                <a:latin typeface="Scramble" panose="020B0603050302020204" pitchFamily="34" charset="0"/>
              </a:rPr>
            </a:br>
            <a:r>
              <a:rPr lang="en-US" altLang="en-US" sz="7200" dirty="0">
                <a:solidFill>
                  <a:schemeClr val="bg2"/>
                </a:solidFill>
                <a:latin typeface="Scramble" panose="020B0603050302020204" pitchFamily="34" charset="0"/>
              </a:rPr>
              <a:t>M </a:t>
            </a:r>
            <a:br>
              <a:rPr lang="en-US" altLang="en-US" sz="7200" dirty="0">
                <a:latin typeface="Scramble" panose="020B0603050302020204" pitchFamily="34" charset="0"/>
              </a:rPr>
            </a:br>
            <a:endParaRPr lang="en-US" altLang="en-US" sz="7200" dirty="0">
              <a:latin typeface="Scramble" panose="020B0603050302020204" pitchFamily="34" charset="0"/>
            </a:endParaRPr>
          </a:p>
        </p:txBody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24E78AF7-CF24-4E69-9EAE-C31F4B3FAD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4038600"/>
            <a:ext cx="91440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7200">
                <a:latin typeface="Scramble" panose="020B0603050302020204" pitchFamily="34" charset="0"/>
              </a:rPr>
              <a:t>ADEMNRU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F6373E7-10F1-4104-8275-31FBF053C686}"/>
              </a:ext>
            </a:extLst>
          </p:cNvPr>
          <p:cNvSpPr txBox="1"/>
          <p:nvPr/>
        </p:nvSpPr>
        <p:spPr>
          <a:xfrm>
            <a:off x="2667000" y="5867400"/>
            <a:ext cx="3429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800" dirty="0">
                <a:latin typeface="+mj-lt"/>
              </a:rPr>
              <a:t>THERE ARE FOUR!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>
            <a:extLst>
              <a:ext uri="{FF2B5EF4-FFF2-40B4-BE49-F238E27FC236}">
                <a16:creationId xmlns:a16="http://schemas.microsoft.com/office/drawing/2014/main" id="{60ED11D9-5155-48CF-BFD2-A76559BA5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2196411-6000-4A7A-B81C-EA538DE817D5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DB9FFA88-8C1D-4EDB-809A-F90BA90AE4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2954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 dirty="0">
                <a:solidFill>
                  <a:schemeClr val="bg2"/>
                </a:solidFill>
                <a:latin typeface="Scramble" panose="020B0603050302020204" pitchFamily="34" charset="0"/>
              </a:rPr>
              <a:t>ADEMNRU</a:t>
            </a:r>
          </a:p>
        </p:txBody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5B8DCA7C-9334-44F2-AB82-A9A990A136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5562600" cy="3521075"/>
          </a:xfrm>
        </p:spPr>
        <p:txBody>
          <a:bodyPr/>
          <a:lstStyle/>
          <a:p>
            <a:pPr eaLnBrk="1" hangingPunct="1">
              <a:lnSpc>
                <a:spcPct val="85000"/>
              </a:lnSpc>
              <a:buFontTx/>
              <a:buNone/>
            </a:pPr>
            <a:r>
              <a:rPr lang="en-US" altLang="en-US" sz="4800">
                <a:latin typeface="Scramble" panose="020B0603050302020204" pitchFamily="34" charset="0"/>
              </a:rPr>
              <a:t>DURAMEN </a:t>
            </a:r>
          </a:p>
          <a:p>
            <a:pPr eaLnBrk="1" hangingPunct="1">
              <a:lnSpc>
                <a:spcPct val="85000"/>
              </a:lnSpc>
              <a:buFontTx/>
              <a:buNone/>
            </a:pPr>
            <a:r>
              <a:rPr lang="en-US" altLang="en-US" sz="4800">
                <a:latin typeface="Scramble" panose="020B0603050302020204" pitchFamily="34" charset="0"/>
              </a:rPr>
              <a:t>MANURED</a:t>
            </a:r>
          </a:p>
          <a:p>
            <a:pPr eaLnBrk="1" hangingPunct="1">
              <a:lnSpc>
                <a:spcPct val="85000"/>
              </a:lnSpc>
              <a:buFontTx/>
              <a:buNone/>
            </a:pPr>
            <a:r>
              <a:rPr lang="en-US" altLang="en-US" sz="4800">
                <a:latin typeface="Scramble" panose="020B0603050302020204" pitchFamily="34" charset="0"/>
              </a:rPr>
              <a:t>MAUNDER</a:t>
            </a:r>
          </a:p>
          <a:p>
            <a:pPr eaLnBrk="1" hangingPunct="1">
              <a:lnSpc>
                <a:spcPct val="85000"/>
              </a:lnSpc>
              <a:buFontTx/>
              <a:buNone/>
            </a:pPr>
            <a:r>
              <a:rPr lang="en-US" altLang="en-US" sz="4800">
                <a:latin typeface="Scramble" panose="020B0603050302020204" pitchFamily="34" charset="0"/>
              </a:rPr>
              <a:t>UNARMED</a:t>
            </a:r>
          </a:p>
        </p:txBody>
      </p:sp>
      <p:sp>
        <p:nvSpPr>
          <p:cNvPr id="15365" name="Text Box 4">
            <a:extLst>
              <a:ext uri="{FF2B5EF4-FFF2-40B4-BE49-F238E27FC236}">
                <a16:creationId xmlns:a16="http://schemas.microsoft.com/office/drawing/2014/main" id="{7E1C18D0-542C-4D46-9508-B41C956891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450" y="4495800"/>
            <a:ext cx="88392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u="sng"/>
              <a:t>MAUNDER:</a:t>
            </a:r>
            <a:r>
              <a:rPr lang="en-US" altLang="en-US" sz="2400"/>
              <a:t> TO TALK INCOHERENTLY (MAUNDER, MAUNDER</a:t>
            </a:r>
            <a:r>
              <a:rPr lang="en-US" altLang="en-US" sz="2400" b="1" u="sng"/>
              <a:t>S</a:t>
            </a:r>
            <a:r>
              <a:rPr lang="en-US" altLang="en-US" sz="2400"/>
              <a:t>, MAUNDERED, MAUNDERING)</a:t>
            </a:r>
            <a:endParaRPr lang="en-US" altLang="en-US" sz="2400" b="1" u="sng"/>
          </a:p>
        </p:txBody>
      </p:sp>
      <p:sp>
        <p:nvSpPr>
          <p:cNvPr id="15366" name="Text Box 5">
            <a:extLst>
              <a:ext uri="{FF2B5EF4-FFF2-40B4-BE49-F238E27FC236}">
                <a16:creationId xmlns:a16="http://schemas.microsoft.com/office/drawing/2014/main" id="{C391DAB2-6E8B-41B9-83F6-7E81CFC120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914400"/>
            <a:ext cx="28194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u="sng"/>
              <a:t>DURAMEN</a:t>
            </a:r>
            <a:r>
              <a:rPr lang="en-US" altLang="en-US" sz="2400"/>
              <a:t>: THE CENTRAL WOOD OF A TREE</a:t>
            </a:r>
            <a:endParaRPr lang="en-US" altLang="en-US" sz="2400" b="1"/>
          </a:p>
        </p:txBody>
      </p:sp>
      <p:sp>
        <p:nvSpPr>
          <p:cNvPr id="15367" name="Text Box 6">
            <a:extLst>
              <a:ext uri="{FF2B5EF4-FFF2-40B4-BE49-F238E27FC236}">
                <a16:creationId xmlns:a16="http://schemas.microsoft.com/office/drawing/2014/main" id="{CB708530-E524-413E-8624-4191A5AB06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2349500"/>
            <a:ext cx="3810000" cy="193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u="sng"/>
              <a:t>MANURED</a:t>
            </a:r>
            <a:r>
              <a:rPr lang="en-US" altLang="en-US" sz="2400"/>
              <a:t>: v. TO FERTILIZE WITH ANIMAL EXCREMENT (MANURE, MANURED, MANURES, MANURING)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7611D97-D59A-4E7A-AC53-EA96F3B8A3A7}"/>
              </a:ext>
            </a:extLst>
          </p:cNvPr>
          <p:cNvSpPr txBox="1"/>
          <p:nvPr/>
        </p:nvSpPr>
        <p:spPr>
          <a:xfrm>
            <a:off x="4981575" y="2762250"/>
            <a:ext cx="11430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600" b="1" dirty="0">
                <a:latin typeface="+mj-lt"/>
              </a:rPr>
              <a:t>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754128E-2DA0-4065-A48A-FAB8731C35D1}"/>
              </a:ext>
            </a:extLst>
          </p:cNvPr>
          <p:cNvSpPr txBox="1"/>
          <p:nvPr/>
        </p:nvSpPr>
        <p:spPr>
          <a:xfrm>
            <a:off x="5029200" y="1219200"/>
            <a:ext cx="11430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600" b="1" dirty="0">
                <a:latin typeface="+mj-lt"/>
              </a:rPr>
              <a:t>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CA7720-82A5-4BE6-968B-2D7EB814822B}"/>
              </a:ext>
            </a:extLst>
          </p:cNvPr>
          <p:cNvSpPr txBox="1"/>
          <p:nvPr/>
        </p:nvSpPr>
        <p:spPr>
          <a:xfrm>
            <a:off x="4876800" y="1853625"/>
            <a:ext cx="11430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200" b="1" dirty="0">
                <a:latin typeface="+mj-lt"/>
              </a:rPr>
              <a:t>_</a:t>
            </a:r>
          </a:p>
        </p:txBody>
      </p:sp>
      <p:sp>
        <p:nvSpPr>
          <p:cNvPr id="11" name="Text Box 4">
            <a:extLst>
              <a:ext uri="{FF2B5EF4-FFF2-40B4-BE49-F238E27FC236}">
                <a16:creationId xmlns:a16="http://schemas.microsoft.com/office/drawing/2014/main" id="{A78AA43D-A757-487E-A410-898AB52913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5597525"/>
            <a:ext cx="7162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ADD ONE MORE “N” TO GET AN “8” :</a:t>
            </a:r>
            <a:endParaRPr lang="en-US" altLang="en-US" sz="2400" b="1" i="1" u="sng"/>
          </a:p>
        </p:txBody>
      </p:sp>
      <p:sp>
        <p:nvSpPr>
          <p:cNvPr id="12" name="Text Box 4">
            <a:extLst>
              <a:ext uri="{FF2B5EF4-FFF2-40B4-BE49-F238E27FC236}">
                <a16:creationId xmlns:a16="http://schemas.microsoft.com/office/drawing/2014/main" id="{F2D486BE-E5DC-4142-B3D5-FBED302C5F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5175" y="6015038"/>
            <a:ext cx="27432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/>
              <a:t>UNDERMAN</a:t>
            </a:r>
            <a:r>
              <a:rPr lang="en-US" altLang="en-US" sz="2400"/>
              <a:t> </a:t>
            </a:r>
            <a:endParaRPr lang="en-US" altLang="en-US" sz="2400" b="1" i="1" u="sng"/>
          </a:p>
        </p:txBody>
      </p:sp>
      <p:pic>
        <p:nvPicPr>
          <p:cNvPr id="15373" name="Picture 12">
            <a:extLst>
              <a:ext uri="{FF2B5EF4-FFF2-40B4-BE49-F238E27FC236}">
                <a16:creationId xmlns:a16="http://schemas.microsoft.com/office/drawing/2014/main" id="{89B96802-3A20-45B8-820A-8A6BE291A8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138" y="-6350"/>
            <a:ext cx="525462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0</TotalTime>
  <Words>884</Words>
  <Application>Microsoft Macintosh PowerPoint</Application>
  <PresentationFormat>On-screen Show (4:3)</PresentationFormat>
  <Paragraphs>303</Paragraphs>
  <Slides>40</Slides>
  <Notes>40</Notes>
  <HiddenSlides>0</HiddenSlides>
  <MMClips>5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6" baseType="lpstr">
      <vt:lpstr>Brush Script MT</vt:lpstr>
      <vt:lpstr>Tahoma</vt:lpstr>
      <vt:lpstr>Scramble</vt:lpstr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ADENRU</vt:lpstr>
      <vt:lpstr>PowerPoint Presentation</vt:lpstr>
      <vt:lpstr>UNREAD</vt:lpstr>
      <vt:lpstr>UNREAD M  </vt:lpstr>
      <vt:lpstr>ADEMNRU</vt:lpstr>
      <vt:lpstr>UNREAD Y  </vt:lpstr>
      <vt:lpstr>ADENRUY</vt:lpstr>
      <vt:lpstr>UNREAD D  </vt:lpstr>
      <vt:lpstr>ADDENRU</vt:lpstr>
      <vt:lpstr>UNREAD I  </vt:lpstr>
      <vt:lpstr>ADEINRU</vt:lpstr>
      <vt:lpstr>UNREAD T  </vt:lpstr>
      <vt:lpstr>ADENRTU</vt:lpstr>
      <vt:lpstr>ADENRTU</vt:lpstr>
      <vt:lpstr>UNREAD Z  </vt:lpstr>
      <vt:lpstr>ADENRUZ</vt:lpstr>
      <vt:lpstr>UNREAD S  </vt:lpstr>
      <vt:lpstr>ADENRSU</vt:lpstr>
      <vt:lpstr>UNREAD K  </vt:lpstr>
      <vt:lpstr>ADEKNRU</vt:lpstr>
      <vt:lpstr>UNREAD P  </vt:lpstr>
      <vt:lpstr>ADENPRU</vt:lpstr>
      <vt:lpstr>UNREAD C  </vt:lpstr>
      <vt:lpstr>ACDENRU</vt:lpstr>
      <vt:lpstr>UNREAD H  </vt:lpstr>
      <vt:lpstr>ADEHNRU</vt:lpstr>
      <vt:lpstr>UNREAD O  </vt:lpstr>
      <vt:lpstr>ADENORU</vt:lpstr>
      <vt:lpstr>UNREAD L  </vt:lpstr>
      <vt:lpstr>ADELNRU</vt:lpstr>
      <vt:lpstr>UNREAD</vt:lpstr>
      <vt:lpstr>UNREAD</vt:lpstr>
      <vt:lpstr>UNREAD</vt:lpstr>
      <vt:lpstr>UNREAD</vt:lpstr>
      <vt:lpstr>PowerPoint Presentation</vt:lpstr>
      <vt:lpstr>THE END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2024-08-05T19:14:15Z</dcterms:created>
  <dcterms:modified xsi:type="dcterms:W3CDTF">2024-08-09T11:03:23Z</dcterms:modified>
</cp:coreProperties>
</file>