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embedTrueTypeFonts="1" saveSubsetFonts="1">
  <p:sldMasterIdLst>
    <p:sldMasterId id="2147483649" r:id="rId1"/>
  </p:sldMasterIdLst>
  <p:notesMasterIdLst>
    <p:notesMasterId r:id="rId44"/>
  </p:notesMasterIdLst>
  <p:sldIdLst>
    <p:sldId id="256" r:id="rId2"/>
    <p:sldId id="411" r:id="rId3"/>
    <p:sldId id="412" r:id="rId4"/>
    <p:sldId id="257" r:id="rId5"/>
    <p:sldId id="258" r:id="rId6"/>
    <p:sldId id="259" r:id="rId7"/>
    <p:sldId id="260" r:id="rId8"/>
    <p:sldId id="261" r:id="rId9"/>
    <p:sldId id="362" r:id="rId10"/>
    <p:sldId id="339" r:id="rId11"/>
    <p:sldId id="380" r:id="rId12"/>
    <p:sldId id="381" r:id="rId13"/>
    <p:sldId id="398" r:id="rId14"/>
    <p:sldId id="382" r:id="rId15"/>
    <p:sldId id="378" r:id="rId16"/>
    <p:sldId id="403" r:id="rId17"/>
    <p:sldId id="404" r:id="rId18"/>
    <p:sldId id="383" r:id="rId19"/>
    <p:sldId id="377" r:id="rId20"/>
    <p:sldId id="384" r:id="rId21"/>
    <p:sldId id="399" r:id="rId22"/>
    <p:sldId id="385" r:id="rId23"/>
    <p:sldId id="405" r:id="rId24"/>
    <p:sldId id="386" r:id="rId25"/>
    <p:sldId id="400" r:id="rId26"/>
    <p:sldId id="387" r:id="rId27"/>
    <p:sldId id="373" r:id="rId28"/>
    <p:sldId id="388" r:id="rId29"/>
    <p:sldId id="372" r:id="rId30"/>
    <p:sldId id="355" r:id="rId31"/>
    <p:sldId id="393" r:id="rId32"/>
    <p:sldId id="410" r:id="rId33"/>
    <p:sldId id="392" r:id="rId34"/>
    <p:sldId id="394" r:id="rId35"/>
    <p:sldId id="391" r:id="rId36"/>
    <p:sldId id="395" r:id="rId37"/>
    <p:sldId id="299" r:id="rId38"/>
    <p:sldId id="300" r:id="rId39"/>
    <p:sldId id="406" r:id="rId40"/>
    <p:sldId id="407" r:id="rId41"/>
    <p:sldId id="418" r:id="rId42"/>
    <p:sldId id="302" r:id="rId43"/>
  </p:sldIdLst>
  <p:sldSz cx="9144000" cy="6858000" type="screen4x3"/>
  <p:notesSz cx="6858000" cy="9144000"/>
  <p:embeddedFontLst>
    <p:embeddedFont>
      <p:font typeface="Brush Script MT" panose="03060802040406070304" pitchFamily="66" charset="-122"/>
      <p:italic r:id="rId45"/>
    </p:embeddedFont>
    <p:embeddedFont>
      <p:font typeface="Scramble" panose="020B0603050302020204" pitchFamily="34" charset="0"/>
      <p:regular r:id="rId46"/>
    </p:embeddedFont>
    <p:embeddedFont>
      <p:font typeface="Segoe Script" panose="020B0804020000000003" pitchFamily="34" charset="0"/>
      <p:regular r:id="rId47"/>
      <p:bold r:id="rId48"/>
    </p:embeddedFont>
    <p:embeddedFont>
      <p:font typeface="Tahoma" panose="020B0604030504040204" pitchFamily="34" charset="0"/>
      <p:regular r:id="rId49"/>
      <p:bold r:id="rId50"/>
    </p:embeddedFont>
  </p:embeddedFont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78288" autoAdjust="0"/>
  </p:normalViewPr>
  <p:slideViewPr>
    <p:cSldViewPr>
      <p:cViewPr varScale="1">
        <p:scale>
          <a:sx n="98" d="100"/>
          <a:sy n="98" d="100"/>
        </p:scale>
        <p:origin x="230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CC6EA967-6277-4279-B65F-EA63EE1A3E0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492A5A37-F824-4079-B35E-60B9B02A295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14E25694-2946-4608-8526-6474B2564F8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0181" name="Rectangle 5">
            <a:extLst>
              <a:ext uri="{FF2B5EF4-FFF2-40B4-BE49-F238E27FC236}">
                <a16:creationId xmlns:a16="http://schemas.microsoft.com/office/drawing/2014/main" id="{F54F9C14-6E0A-462C-A136-5468030B47E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0182" name="Rectangle 6">
            <a:extLst>
              <a:ext uri="{FF2B5EF4-FFF2-40B4-BE49-F238E27FC236}">
                <a16:creationId xmlns:a16="http://schemas.microsoft.com/office/drawing/2014/main" id="{7D188513-7B7B-4E50-9528-66525F68CD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>
            <a:extLst>
              <a:ext uri="{FF2B5EF4-FFF2-40B4-BE49-F238E27FC236}">
                <a16:creationId xmlns:a16="http://schemas.microsoft.com/office/drawing/2014/main" id="{D184885E-7439-4FA4-8A57-429D88F6741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21C8CFEF-E1D8-426A-8FC5-6619B2D1D33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8C863E7-9929-4562-A4FE-046DBB72E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DFA37D-D912-47EC-9C30-347DDA5F0A44}" type="slidenum">
              <a:rPr lang="en-US" altLang="en-US">
                <a:latin typeface="Arial" panose="020B0604020202020204" pitchFamily="34" charset="0"/>
              </a:rPr>
              <a:pPr/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82CD75B-3696-4E12-933A-26C36A65B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4BB8E26-DF6C-44CB-B425-F86EAF75D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82A2154-E1DD-43AD-A777-4CA1157133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0494E3B-8B74-4F8D-8325-4688BE9A9A32}" type="slidenum">
              <a:rPr lang="en-US" altLang="en-US">
                <a:latin typeface="Arial" panose="020B0604020202020204" pitchFamily="34" charset="0"/>
              </a:rPr>
              <a:pPr/>
              <a:t>10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17C13B5-2FC7-4B0E-BA07-682972CD076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03250E3-8735-4F17-A554-1F083F9E93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2E608113-3EB5-427E-A3E0-053F09CCE7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8DCD84A-D3AD-46AA-8B14-F88A54FC6290}" type="slidenum">
              <a:rPr lang="en-US" altLang="en-US">
                <a:latin typeface="Arial" panose="020B0604020202020204" pitchFamily="34" charset="0"/>
              </a:rPr>
              <a:pPr/>
              <a:t>11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1B525382-A531-47A8-9F21-68E4B045A8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8A1FCCEF-C1B4-4486-8768-65EF37EC3E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E8EA616-94F5-4B31-85DF-1447FBAEDE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C25AD86-A457-4399-BE4D-5FC8183F505D}" type="slidenum">
              <a:rPr lang="en-US" altLang="en-US">
                <a:latin typeface="Arial" panose="020B0604020202020204" pitchFamily="34" charset="0"/>
              </a:rPr>
              <a:pPr/>
              <a:t>12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BAEB64DF-D7AD-4D81-BE17-38B207A782D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8D49736A-298F-4787-9F1E-60912B5716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5EE7A164-929B-4DE1-BD42-DAA347A4CF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B4FEDD0F-13AE-44D3-A0E3-DEC36F68B988}" type="slidenum">
              <a:rPr lang="en-US" altLang="en-US">
                <a:latin typeface="Arial" panose="020B0604020202020204" pitchFamily="34" charset="0"/>
              </a:rPr>
              <a:pPr/>
              <a:t>13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5A912D2E-C3A6-4E25-94FF-2A1260A5F1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E2C3E2D9-8396-4939-A671-0723DFD1F4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EASIER</a:t>
            </a:r>
            <a:r>
              <a:rPr lang="en-US" altLang="en-US" dirty="0">
                <a:latin typeface="Arial" panose="020B0604020202020204" pitchFamily="34" charset="0"/>
              </a:rPr>
              <a:t>: </a:t>
            </a:r>
            <a:r>
              <a:rPr lang="en-US" altLang="en-US" sz="1400" dirty="0">
                <a:latin typeface="Arial" panose="020B0604020202020204" pitchFamily="34" charset="0"/>
              </a:rPr>
              <a:t>*</a:t>
            </a:r>
            <a:r>
              <a:rPr lang="en-US" altLang="en-US" dirty="0">
                <a:latin typeface="Arial" panose="020B0604020202020204" pitchFamily="34" charset="0"/>
              </a:rPr>
              <a:t>LeT MaiD WiPe FLooR (*CoNSoNaNTS oNLY) 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REMISE</a:t>
            </a:r>
            <a:r>
              <a:rPr lang="en-US" altLang="en-US" dirty="0">
                <a:latin typeface="Arial" panose="020B0604020202020204" pitchFamily="34" charset="0"/>
              </a:rPr>
              <a:t>: “CHAPS HANG TEXAS BADMAN” 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C0F88003-4777-4A33-BAAE-E72222DE95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7C9CC50-792C-47E1-AA67-1C7B81774934}" type="slidenum">
              <a:rPr lang="en-US" altLang="en-US">
                <a:latin typeface="Arial" panose="020B0604020202020204" pitchFamily="34" charset="0"/>
              </a:rPr>
              <a:pPr/>
              <a:t>14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6627" name="Rectangle 2">
            <a:extLst>
              <a:ext uri="{FF2B5EF4-FFF2-40B4-BE49-F238E27FC236}">
                <a16:creationId xmlns:a16="http://schemas.microsoft.com/office/drawing/2014/main" id="{CF4B213D-8202-4C77-BA69-6577AA02A6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4F4A1DE0-930F-4811-9156-7174E78140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9C3F50EB-4827-4FE3-AE48-A384B1FF3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9FCEB9A-03C5-4A61-B672-2DF3C27BD841}" type="slidenum">
              <a:rPr lang="en-US" altLang="en-US">
                <a:latin typeface="Arial" panose="020B0604020202020204" pitchFamily="34" charset="0"/>
              </a:rPr>
              <a:pPr/>
              <a:t>15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56A38D3-4CD8-45B9-9B48-1746B1AA2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06FD155F-7CF9-4A6B-B901-C0C9174739C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C873C3AE-957D-4F36-8971-7333EF1396B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A91DC4E-D8AF-4A18-87C3-AA03E4C741E8}" type="slidenum">
              <a:rPr lang="en-US" altLang="en-US">
                <a:latin typeface="Arial" panose="020B0604020202020204" pitchFamily="34" charset="0"/>
              </a:rPr>
              <a:pPr/>
              <a:t>16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005DA011-AFCA-434E-8B6C-83743A176D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599EE127-9F62-47F6-B254-1BFF2395D5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921BF84B-2E8D-4795-B9DC-630EF8246C1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3224EA8-816B-4914-9678-4862F19910A8}" type="slidenum">
              <a:rPr lang="en-US" altLang="en-US">
                <a:latin typeface="Arial" panose="020B0604020202020204" pitchFamily="34" charset="0"/>
              </a:rPr>
              <a:pPr/>
              <a:t>17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C3BD4C29-950B-4901-8CEB-4342A96C90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9FEA7920-961D-4FAF-AA10-1D1D419D0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SPIREM same as SPIREME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Shift + </a:t>
            </a:r>
            <a:r>
              <a:rPr lang="en-US" altLang="en-US" b="1" u="sng" dirty="0">
                <a:latin typeface="Arial" panose="020B0604020202020204" pitchFamily="34" charset="0"/>
              </a:rPr>
              <a:t>F5</a:t>
            </a:r>
            <a:r>
              <a:rPr lang="en-US" altLang="en-US" b="1" dirty="0">
                <a:latin typeface="Arial" panose="020B0604020202020204" pitchFamily="34" charset="0"/>
              </a:rPr>
              <a:t> </a:t>
            </a:r>
            <a:r>
              <a:rPr lang="en-US" altLang="en-US" dirty="0">
                <a:latin typeface="Arial" panose="020B0604020202020204" pitchFamily="34" charset="0"/>
              </a:rPr>
              <a:t>to return to full screen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>
            <a:extLst>
              <a:ext uri="{FF2B5EF4-FFF2-40B4-BE49-F238E27FC236}">
                <a16:creationId xmlns:a16="http://schemas.microsoft.com/office/drawing/2014/main" id="{45A95726-99F2-4A56-85ED-2767D3E02A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4990191-9858-4EDC-B906-DF75791E5270}" type="slidenum">
              <a:rPr lang="en-US" altLang="en-US">
                <a:latin typeface="Arial" panose="020B0604020202020204" pitchFamily="34" charset="0"/>
              </a:rPr>
              <a:pPr/>
              <a:t>18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BE87C5B5-ABC5-44BE-A20C-A78D05ECE35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C882E4C1-9D67-4A3C-838A-0CE885A54F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>
            <a:extLst>
              <a:ext uri="{FF2B5EF4-FFF2-40B4-BE49-F238E27FC236}">
                <a16:creationId xmlns:a16="http://schemas.microsoft.com/office/drawing/2014/main" id="{86B9C552-E3E6-4438-825B-C9F22F85C7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240B4BF-846E-41A3-8F14-6FDDF390F046}" type="slidenum">
              <a:rPr lang="en-US" altLang="en-US">
                <a:latin typeface="Arial" panose="020B0604020202020204" pitchFamily="34" charset="0"/>
              </a:rPr>
              <a:pPr/>
              <a:t>19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3E1197F8-470C-4969-B40A-AEEC01D8A79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030E6DA0-3C9D-4D20-B93D-7FAA481A88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8C863E7-9929-4562-A4FE-046DBB72E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DFA37D-D912-47EC-9C30-347DDA5F0A44}" type="slidenum">
              <a:rPr lang="en-US" altLang="en-US">
                <a:latin typeface="Arial" panose="020B0604020202020204" pitchFamily="34" charset="0"/>
              </a:rPr>
              <a:pPr/>
              <a:t>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82CD75B-3696-4E12-933A-26C36A65B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4BB8E26-DF6C-44CB-B425-F86EAF75D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70304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>
            <a:extLst>
              <a:ext uri="{FF2B5EF4-FFF2-40B4-BE49-F238E27FC236}">
                <a16:creationId xmlns:a16="http://schemas.microsoft.com/office/drawing/2014/main" id="{B1168722-1A22-46C2-BDCF-6F83DB4C78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07D51CA6-F547-4668-AF61-11E4027E2248}" type="slidenum">
              <a:rPr lang="en-US" altLang="en-US">
                <a:latin typeface="Arial" panose="020B0604020202020204" pitchFamily="34" charset="0"/>
              </a:rPr>
              <a:pPr/>
              <a:t>20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E8FA9A72-8383-4DEE-9E1A-DDC4BA30F8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61E32F2E-64F9-40C2-A59D-56073C2D54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B09AE8D2-6201-458C-9897-D0749FD4FB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5CCFF2B-171D-4CA9-8141-EDA47D62340B}" type="slidenum">
              <a:rPr lang="en-US" altLang="en-US">
                <a:latin typeface="Arial" panose="020B0604020202020204" pitchFamily="34" charset="0"/>
              </a:rPr>
              <a:pPr/>
              <a:t>21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B182A319-4893-4935-AF06-089D458A107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>
            <a:extLst>
              <a:ext uri="{FF2B5EF4-FFF2-40B4-BE49-F238E27FC236}">
                <a16:creationId xmlns:a16="http://schemas.microsoft.com/office/drawing/2014/main" id="{C8C5060B-F8D5-42E8-9443-D6826B5A2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SERINE: </a:t>
            </a:r>
            <a:r>
              <a:rPr lang="en-US" altLang="en-US" b="0" u="none" dirty="0">
                <a:latin typeface="Arial" panose="020B0604020202020204" pitchFamily="34" charset="0"/>
              </a:rPr>
              <a:t>“VEXT, PETER CHEWS VEG, FEELS REDEEMED”   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REMISE</a:t>
            </a:r>
            <a:r>
              <a:rPr lang="en-US" altLang="en-US" dirty="0">
                <a:latin typeface="Arial" panose="020B0604020202020204" pitchFamily="34" charset="0"/>
              </a:rPr>
              <a:t>: “CHAPS HANG TEXAS BADMAN” 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>
            <a:extLst>
              <a:ext uri="{FF2B5EF4-FFF2-40B4-BE49-F238E27FC236}">
                <a16:creationId xmlns:a16="http://schemas.microsoft.com/office/drawing/2014/main" id="{017761F7-FA63-474F-B0E9-2A35FDDCED5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64560F9-917E-4AED-861A-8B6511C3A2AB}" type="slidenum">
              <a:rPr lang="en-US" altLang="en-US">
                <a:latin typeface="Arial" panose="020B0604020202020204" pitchFamily="34" charset="0"/>
              </a:rPr>
              <a:pPr/>
              <a:t>22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11779E15-056F-4E87-8CD2-1BFF062BCF0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>
            <a:extLst>
              <a:ext uri="{FF2B5EF4-FFF2-40B4-BE49-F238E27FC236}">
                <a16:creationId xmlns:a16="http://schemas.microsoft.com/office/drawing/2014/main" id="{630146BC-BD33-4E97-94B2-B568045748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>
            <a:extLst>
              <a:ext uri="{FF2B5EF4-FFF2-40B4-BE49-F238E27FC236}">
                <a16:creationId xmlns:a16="http://schemas.microsoft.com/office/drawing/2014/main" id="{32A75B6E-D78A-4728-B7C2-0CEB52976D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642357C-3803-49C9-A06D-DF4E383A3BEC}" type="slidenum">
              <a:rPr lang="en-US" altLang="en-US">
                <a:latin typeface="Arial" panose="020B0604020202020204" pitchFamily="34" charset="0"/>
              </a:rPr>
              <a:pPr/>
              <a:t>23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5059" name="Rectangle 2">
            <a:extLst>
              <a:ext uri="{FF2B5EF4-FFF2-40B4-BE49-F238E27FC236}">
                <a16:creationId xmlns:a16="http://schemas.microsoft.com/office/drawing/2014/main" id="{B2BFA009-9705-4EA4-9E90-FCD1D3B4DC0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>
            <a:extLst>
              <a:ext uri="{FF2B5EF4-FFF2-40B4-BE49-F238E27FC236}">
                <a16:creationId xmlns:a16="http://schemas.microsoft.com/office/drawing/2014/main" id="{BE35A0B5-66D1-48B7-8292-C5FB30B84F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4EB61698-06E8-4890-AEBB-C5F6DC28DB6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3756EA1-804B-462E-B865-9A7B2532AA6A}" type="slidenum">
              <a:rPr lang="en-US" altLang="en-US">
                <a:latin typeface="Arial" panose="020B0604020202020204" pitchFamily="34" charset="0"/>
              </a:rPr>
              <a:pPr/>
              <a:t>24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E6F0857E-4FD3-45C8-9897-D073F5016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80B50016-33A7-4A1F-9682-B3DF6A26C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440CC48-16E9-4E42-BEFF-D1814EA520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2E7FADF-65FC-428B-BFAD-5BCFA1881668}" type="slidenum">
              <a:rPr lang="en-US" altLang="en-US">
                <a:latin typeface="Arial" panose="020B0604020202020204" pitchFamily="34" charset="0"/>
              </a:rPr>
              <a:pPr/>
              <a:t>25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074369D3-972C-4379-8700-0026A928A05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E059C24-9AD8-45EB-B6F2-97498C16F6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MISTER</a:t>
            </a:r>
            <a:r>
              <a:rPr lang="en-US" altLang="en-US" sz="1000" dirty="0">
                <a:latin typeface="Arial" panose="020B0604020202020204" pitchFamily="34" charset="0"/>
              </a:rPr>
              <a:t>: “LEFT BOOK OUT ON PARK BENCH”        </a:t>
            </a: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RETIES</a:t>
            </a:r>
            <a:r>
              <a:rPr lang="en-US" altLang="en-US" sz="1000" dirty="0">
                <a:latin typeface="Arial" panose="020B0604020202020204" pitchFamily="34" charset="0"/>
              </a:rPr>
              <a:t>: </a:t>
            </a:r>
            <a:r>
              <a:rPr lang="en-US" altLang="en-US" sz="1000" b="0" u="none" dirty="0">
                <a:latin typeface="Arial" panose="020B0604020202020204" pitchFamily="34" charset="0"/>
              </a:rPr>
              <a:t>“SHACKLED, MAZE PREVENTS ESCAPE”       </a:t>
            </a:r>
          </a:p>
          <a:p>
            <a:pPr eaLnBrk="1" hangingPunct="1"/>
            <a:r>
              <a:rPr lang="en-US" altLang="en-US" sz="1000" b="1" dirty="0">
                <a:latin typeface="Arial" panose="020B0604020202020204" pitchFamily="34" charset="0"/>
              </a:rPr>
              <a:t>REMISE</a:t>
            </a:r>
            <a:r>
              <a:rPr lang="en-US" altLang="en-US" sz="1000" dirty="0">
                <a:latin typeface="Arial" panose="020B0604020202020204" pitchFamily="34" charset="0"/>
              </a:rPr>
              <a:t>: “CHAPS HANG TEXAS BADMAN” 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96ED28B6-00D3-4BF7-829F-CDDD70B9AE9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7CA667F-C439-4F7E-A8D8-91E38C532ADB}" type="slidenum">
              <a:rPr lang="en-US" altLang="en-US">
                <a:latin typeface="Arial" panose="020B0604020202020204" pitchFamily="34" charset="0"/>
              </a:rPr>
              <a:pPr/>
              <a:t>26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1203" name="Rectangle 2">
            <a:extLst>
              <a:ext uri="{FF2B5EF4-FFF2-40B4-BE49-F238E27FC236}">
                <a16:creationId xmlns:a16="http://schemas.microsoft.com/office/drawing/2014/main" id="{7A91677C-6D9B-41A8-A6C9-8004CB114F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>
            <a:extLst>
              <a:ext uri="{FF2B5EF4-FFF2-40B4-BE49-F238E27FC236}">
                <a16:creationId xmlns:a16="http://schemas.microsoft.com/office/drawing/2014/main" id="{82DFB370-BBB8-4128-A5DC-502A6F3FE7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F35AD6C6-0254-488E-9309-D3780ED0649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F6887EDD-E594-4999-BAE7-977D21C0AD96}" type="slidenum">
              <a:rPr lang="en-US" altLang="en-US">
                <a:latin typeface="Arial" panose="020B0604020202020204" pitchFamily="34" charset="0"/>
              </a:rPr>
              <a:pPr/>
              <a:t>27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AFA6AABD-1DF3-4DD1-BF51-BFEE87709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1F1F943D-332E-4404-8903-82CF6E85DD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83B1A877-DCED-4655-8F5D-5D6A7C21AE0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91A6BAE1-C727-4FF4-AC99-72C6BF006EAC}" type="slidenum">
              <a:rPr lang="en-US" altLang="en-US">
                <a:latin typeface="Arial" panose="020B0604020202020204" pitchFamily="34" charset="0"/>
              </a:rPr>
              <a:pPr/>
              <a:t>28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4339AAE2-BA80-4AC7-AEAB-66A4F1CEBA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A0248D4D-B414-4CFF-A9F5-8DF7C1A2A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B98A84F0-772F-4E5D-984B-61FF02899F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8C8760F6-14A0-4E08-B8E0-86A33F83A27D}" type="slidenum">
              <a:rPr lang="en-US" altLang="en-US">
                <a:latin typeface="Arial" panose="020B0604020202020204" pitchFamily="34" charset="0"/>
              </a:rPr>
              <a:pPr/>
              <a:t>29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B635C9E0-6EFB-4F6B-9A71-5A9E85D056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BF58EF62-1317-4B7B-9577-F2F04A8D7D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18C863E7-9929-4562-A4FE-046DBB72E2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8DFA37D-D912-47EC-9C30-347DDA5F0A44}" type="slidenum">
              <a:rPr lang="en-US" altLang="en-US">
                <a:latin typeface="Arial" panose="020B0604020202020204" pitchFamily="34" charset="0"/>
              </a:rPr>
              <a:pPr/>
              <a:t>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82CD75B-3696-4E12-933A-26C36A65BD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4BB8E26-DF6C-44CB-B425-F86EAF75D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93579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33541A86-63CB-479A-A6E5-7C4A55FDBEA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D6DFE1C-4748-428D-A5EF-88FA3D0434C7}" type="slidenum">
              <a:rPr lang="en-US" altLang="en-US">
                <a:latin typeface="Arial" panose="020B0604020202020204" pitchFamily="34" charset="0"/>
              </a:rPr>
              <a:pPr/>
              <a:t>30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D0124B44-9742-4942-8016-0BA18E98B3E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7EB9F1B4-40F7-46AD-849D-A4977B5B9C9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AADF62A4-5DCF-4EB6-911F-42D2CB2F0D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E3895925-346E-4C48-A33C-A4DFDA31D798}" type="slidenum">
              <a:rPr lang="en-US" altLang="en-US">
                <a:latin typeface="Arial" panose="020B0604020202020204" pitchFamily="34" charset="0"/>
              </a:rPr>
              <a:pPr/>
              <a:t>31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EE73C83E-3689-4425-9798-F84B6CC018A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B1F34B77-2C42-487F-B7BE-F3C65FB54A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8CFEF-E1D8-426A-8FC5-6619B2D1D339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83155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7A94B138-E998-4631-924F-B8A81CFF52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7BB286F2-CDEE-4323-8A6F-55464877E9C5}" type="slidenum">
              <a:rPr lang="en-US" altLang="en-US">
                <a:latin typeface="Arial" panose="020B0604020202020204" pitchFamily="34" charset="0"/>
              </a:rPr>
              <a:pPr/>
              <a:t>33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649BECB4-B887-455E-883E-7744B82806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A916B54-9825-48B8-95A4-EE9AAE68967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F12A5018-9E73-4EF0-9DBF-A084A8951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41A0014-0926-465B-96E4-CD4CEC130CDD}" type="slidenum">
              <a:rPr lang="en-US" altLang="en-US">
                <a:latin typeface="Arial" panose="020B0604020202020204" pitchFamily="34" charset="0"/>
              </a:rPr>
              <a:pPr/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03C0D690-2E95-449A-9291-E0A7B596EDA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EE5DA1CA-64BB-4B8D-8470-9B809124A5F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3BCC92C7-A0F3-4710-AEB9-D387671560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D46529E-2322-4FA8-AA90-22AB9FED1340}" type="slidenum">
              <a:rPr lang="en-US" altLang="en-US">
                <a:latin typeface="Arial" panose="020B0604020202020204" pitchFamily="34" charset="0"/>
              </a:rPr>
              <a:pPr/>
              <a:t>35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C13CD459-B33B-40DD-88EF-5F2F091D74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A19DF81D-A79E-49EF-BBC0-CFA7909D25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C9CDBC25-F08E-4A1E-862B-5575AF994C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E5ADD46-4E6B-4D51-96AA-6B7B1BEE9F94}" type="slidenum">
              <a:rPr lang="en-US" altLang="en-US">
                <a:latin typeface="Arial" panose="020B0604020202020204" pitchFamily="34" charset="0"/>
              </a:rPr>
              <a:pPr/>
              <a:t>36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2B0FF219-B2C2-46B9-832D-D04C3FE0F0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A0F675EA-D50B-4D30-AB48-85923E86D3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E7734F3E-3405-4444-899A-00875AA51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3F5C6B02-9521-469B-911F-9B36B5E0198D}" type="slidenum">
              <a:rPr lang="en-US" altLang="en-US">
                <a:latin typeface="Arial" panose="020B0604020202020204" pitchFamily="34" charset="0"/>
              </a:rPr>
              <a:pPr/>
              <a:t>37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10E02EBB-C49E-43F6-8206-F986962C4BD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F074CA3-B93E-426C-A1B1-22A3E26826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A594F085-93A7-46AE-9CEE-58915EC522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2965E09C-BDF4-439E-A8C4-634A1E8A8357}" type="slidenum">
              <a:rPr lang="en-US" altLang="en-US">
                <a:latin typeface="Arial" panose="020B0604020202020204" pitchFamily="34" charset="0"/>
              </a:rPr>
              <a:pPr/>
              <a:t>38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569B5019-55F3-4A96-BA3B-D0C26B1A36E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A98E5861-C244-4268-8ADD-F5F0318F0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>
            <a:extLst>
              <a:ext uri="{FF2B5EF4-FFF2-40B4-BE49-F238E27FC236}">
                <a16:creationId xmlns:a16="http://schemas.microsoft.com/office/drawing/2014/main" id="{E6E8CBF2-0D16-41B3-A84C-8880287A5EB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4BCBBB97-C622-481C-AE03-3C08C4DC6E5E}" type="slidenum">
              <a:rPr lang="en-US" altLang="en-US">
                <a:latin typeface="Arial" panose="020B0604020202020204" pitchFamily="34" charset="0"/>
              </a:rPr>
              <a:pPr/>
              <a:t>39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7827" name="Rectangle 2">
            <a:extLst>
              <a:ext uri="{FF2B5EF4-FFF2-40B4-BE49-F238E27FC236}">
                <a16:creationId xmlns:a16="http://schemas.microsoft.com/office/drawing/2014/main" id="{F14D3D0C-DB8B-499A-8948-C21D6399F94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>
            <a:extLst>
              <a:ext uri="{FF2B5EF4-FFF2-40B4-BE49-F238E27FC236}">
                <a16:creationId xmlns:a16="http://schemas.microsoft.com/office/drawing/2014/main" id="{4012989C-89F0-4F6B-8406-9ADFAB26D0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REMISE</a:t>
            </a:r>
            <a:r>
              <a:rPr lang="en-US" altLang="en-US" dirty="0">
                <a:latin typeface="Arial" panose="020B0604020202020204" pitchFamily="34" charset="0"/>
              </a:rPr>
              <a:t>: “CHAPS HANG TEXAS BADMAN”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559A8736-9854-4BC0-96D7-BF30292C8B7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181F0E8D-0FEB-45A9-8C7F-B44B11C0ED22}" type="slidenum">
              <a:rPr lang="en-US" altLang="en-US">
                <a:latin typeface="Arial" panose="020B0604020202020204" pitchFamily="34" charset="0"/>
              </a:rPr>
              <a:pPr/>
              <a:t>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BB71B75-02CD-4619-8993-2A7A8C2558B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0B9A512C-3C56-404B-8145-912BBA5F56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C8CFEF-E1D8-426A-8FC5-6619B2D1D339}" type="slidenum">
              <a:rPr lang="en-US" altLang="en-US" smtClean="0"/>
              <a:pPr/>
              <a:t>40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99488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10DB83-E448-D1AF-0C88-43AEFCFD2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>
            <a:extLst>
              <a:ext uri="{FF2B5EF4-FFF2-40B4-BE49-F238E27FC236}">
                <a16:creationId xmlns:a16="http://schemas.microsoft.com/office/drawing/2014/main" id="{4C02FA32-AE14-373F-5C34-303B220217F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>
            <a:extLst>
              <a:ext uri="{FF2B5EF4-FFF2-40B4-BE49-F238E27FC236}">
                <a16:creationId xmlns:a16="http://schemas.microsoft.com/office/drawing/2014/main" id="{823B7DB9-141C-BB27-07EE-1F23BF8590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444" name="Slide Number Placeholder 3">
            <a:extLst>
              <a:ext uri="{FF2B5EF4-FFF2-40B4-BE49-F238E27FC236}">
                <a16:creationId xmlns:a16="http://schemas.microsoft.com/office/drawing/2014/main" id="{78C74FAB-B268-17F1-4C89-20035C80D2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1E90139D-56E8-49B9-B918-E500F970C8FE}" type="slidenum">
              <a:rPr lang="en-US" altLang="en-US">
                <a:latin typeface="Arial" panose="020B0604020202020204" pitchFamily="34" charset="0"/>
              </a:rPr>
              <a:pPr/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3108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6E14EBD7-6F34-4F37-B039-060E95FFC2D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7160B46-FD9E-45C0-9988-40BC1665FDE6}" type="slidenum">
              <a:rPr lang="en-US" altLang="en-US">
                <a:latin typeface="Arial" panose="020B0604020202020204" pitchFamily="34" charset="0"/>
              </a:rPr>
              <a:pPr/>
              <a:t>42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A76083EF-F134-46F9-B5CF-4CA68E0B08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2DCDAB35-F8B5-4483-AC58-9B798700F2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EC90F566-F4A4-46A9-B0C1-5E35910EF95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5BF03E19-0F20-4B7F-86FE-4881338223D6}" type="slidenum">
              <a:rPr lang="en-US" altLang="en-US">
                <a:latin typeface="Arial" panose="020B0604020202020204" pitchFamily="34" charset="0"/>
              </a:rPr>
              <a:pPr/>
              <a:t>5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55422DAE-0704-4D42-A300-9E3B227094E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38A3AE7D-64CB-451E-BF05-57BF2768DF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EE13CF1A-954C-42B0-A580-2F923C6B70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C5FD4F31-CF96-42AB-AC82-C10554756055}" type="slidenum">
              <a:rPr lang="en-US" altLang="en-US">
                <a:latin typeface="Arial" panose="020B0604020202020204" pitchFamily="34" charset="0"/>
              </a:rPr>
              <a:pPr/>
              <a:t>6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C2EED1E4-1617-4A2E-AFF1-28CC5B579B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732A59E3-1A33-4A84-9DF5-BDD1EFCB71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>
            <a:extLst>
              <a:ext uri="{FF2B5EF4-FFF2-40B4-BE49-F238E27FC236}">
                <a16:creationId xmlns:a16="http://schemas.microsoft.com/office/drawing/2014/main" id="{2E3E63FB-0500-479C-8051-6683FBC6A17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751C76F-416A-4232-8C1B-39141B8ADC3D}" type="slidenum">
              <a:rPr lang="en-US" altLang="en-US">
                <a:latin typeface="Arial" panose="020B0604020202020204" pitchFamily="34" charset="0"/>
              </a:rPr>
              <a:pPr/>
              <a:t>7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2291" name="Rectangle 2">
            <a:extLst>
              <a:ext uri="{FF2B5EF4-FFF2-40B4-BE49-F238E27FC236}">
                <a16:creationId xmlns:a16="http://schemas.microsoft.com/office/drawing/2014/main" id="{96FC4ABA-77B4-4D30-A6DF-C20CD6E6ADD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>
            <a:extLst>
              <a:ext uri="{FF2B5EF4-FFF2-40B4-BE49-F238E27FC236}">
                <a16:creationId xmlns:a16="http://schemas.microsoft.com/office/drawing/2014/main" id="{63AA926B-43FE-4B94-B988-8F8A3E0799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</a:rPr>
              <a:t>the phrase doesn’t “connect well” with REMISE but has been in use for many years              </a:t>
            </a:r>
          </a:p>
          <a:p>
            <a:pPr eaLnBrk="1" hangingPunct="1"/>
            <a:r>
              <a:rPr lang="en-US" altLang="en-US" b="1" dirty="0">
                <a:latin typeface="Arial" panose="020B0604020202020204" pitchFamily="34" charset="0"/>
              </a:rPr>
              <a:t>REMISE</a:t>
            </a:r>
            <a:r>
              <a:rPr lang="en-US" altLang="en-US" dirty="0">
                <a:latin typeface="Arial" panose="020B0604020202020204" pitchFamily="34" charset="0"/>
              </a:rPr>
              <a:t>:  “CHAPS HANG TEXAS BADMAN” 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AD12662-4EE6-472B-A1C8-31D7CC5D12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812481E-4EB7-45F4-BA26-6EED54C9810A}" type="slidenum">
              <a:rPr lang="en-US" altLang="en-US">
                <a:latin typeface="Arial" panose="020B0604020202020204" pitchFamily="34" charset="0"/>
              </a:rPr>
              <a:pPr/>
              <a:t>8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6E04199-BB35-4D7B-839F-77DF3C1BAF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ACE77B5E-98EF-4F30-87DC-99A4C7CAA0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8E47159E-E0FB-45D7-B0F1-C339FC98352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D5422C05-41EC-467C-89E5-01535784DC4C}" type="slidenum">
              <a:rPr lang="en-US" altLang="en-US">
                <a:latin typeface="Arial" panose="020B0604020202020204" pitchFamily="34" charset="0"/>
              </a:rPr>
              <a:pPr/>
              <a:t>9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3A19303A-7D68-4ED4-B61C-711201CD04C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E607BEB4-5759-4EF5-B2E5-A733D231A5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en-US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8AE651D-5978-491C-ACCD-FB175EB23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F4DFB06-B0D8-4AEC-9DF3-851072863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B06755-6C6E-4BB8-B452-A8988A17CDD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74A472-3C02-4089-9C0C-A72EFDE590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8224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41536F6-DDD5-40A0-B1C2-4577C903AD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D4F7A2-41BC-4FA3-AC26-5B5EEEC524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1DB430D-8334-435C-9110-E2665575AB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96F14-0FB0-467B-9AEB-5EE83E42A3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73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51A16B0-E2B1-4264-B94F-B95F354E0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AB6331-6786-410D-9943-1E630464C8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9E3948D-6D1C-4231-B482-15E0A2EA3F3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C0C479E-52EC-484E-876C-8F85831C40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63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C2927B9-C982-4CA6-883B-50FAB8C7B8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DA52760-AB8C-44CF-91E3-0C74F7956F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4032637-F178-4A9D-8525-C6793D716F7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1644D-2DA9-4DBD-AE1F-D36A7CB8B4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481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E5F5C7-D15E-433E-B662-C9B6DBF882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0D6572-45FB-4001-9C5D-AB03E84AD7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B42904-08C4-46D0-AA11-61E25A3C40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53DD91-4B46-49E6-9477-E94FEDCF7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9295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60726C-568A-4FA0-8494-26005585293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4D3874-FDBF-4E48-94E2-3F50ECD03FA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4CFA2DB-B9EC-4D90-A2A6-2B8B6176B2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BC499-0E41-4A7C-91DC-73EB5C69A5D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93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6822F011-8BA7-4BE3-8378-73AE170D6F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5BCB48FF-AB62-472E-8667-E5CAAD31A57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D3DCF41-5CD3-4FE0-8155-82E292C56E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506D38-E3FD-4BF7-829B-FA5E63D81C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27562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53AADE9-7387-410D-B810-F21F17D9032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5436C048-D759-4A51-98F4-85B596AB19E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47E7F08-6E4C-4C83-A029-BB9EFD41BCB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8CDD8-6B1E-4F55-8F48-69B0E7D715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38840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C8C194C8-2054-4B2D-AB43-ED41D0CD31A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9CFA2B1-F7F4-4B94-99AA-367ECC34B6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52F8DE3-8D85-400F-860C-1E60115E3B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893B4B-31A6-4989-BEE0-1DC096029B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2840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7502711-77AD-44B6-AE30-F1570FF7DD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C7C5B4-C713-4832-B8A3-7F70428693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340557-4432-4A4C-BD42-A9A33A8DD82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D52FB9-C3E9-4E76-A3FD-8C1CBF264B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276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F1E870F-58C5-4708-A39C-FA7E1B5D0E1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621D41B-71EA-46EE-9F28-569D164BDB1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F512EA-800C-4B22-AF22-7BE931A897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6B0F4A-41A3-4058-88E9-DDFF31E771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944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>
            <a:extLst>
              <a:ext uri="{FF2B5EF4-FFF2-40B4-BE49-F238E27FC236}">
                <a16:creationId xmlns:a16="http://schemas.microsoft.com/office/drawing/2014/main" id="{0158AF14-A529-4875-8096-956DE8CE7F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2995" name="Rectangle 3">
            <a:extLst>
              <a:ext uri="{FF2B5EF4-FFF2-40B4-BE49-F238E27FC236}">
                <a16:creationId xmlns:a16="http://schemas.microsoft.com/office/drawing/2014/main" id="{857227FB-B5F2-4DDE-A29D-B80E3554FB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2996" name="Rectangle 4">
            <a:extLst>
              <a:ext uri="{FF2B5EF4-FFF2-40B4-BE49-F238E27FC236}">
                <a16:creationId xmlns:a16="http://schemas.microsoft.com/office/drawing/2014/main" id="{19846D5D-D54A-4726-84D8-905BB0B8B13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7" name="Rectangle 5">
            <a:extLst>
              <a:ext uri="{FF2B5EF4-FFF2-40B4-BE49-F238E27FC236}">
                <a16:creationId xmlns:a16="http://schemas.microsoft.com/office/drawing/2014/main" id="{191EA005-9F13-42AC-874A-92449E4D717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2998" name="Rectangle 6">
            <a:extLst>
              <a:ext uri="{FF2B5EF4-FFF2-40B4-BE49-F238E27FC236}">
                <a16:creationId xmlns:a16="http://schemas.microsoft.com/office/drawing/2014/main" id="{687F99E3-88DC-444B-912A-8730744938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2E99587C-F342-45FD-A8D1-2217DD35966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4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6.jpeg"/><Relationship Id="rId7" Type="http://schemas.microsoft.com/office/2007/relationships/hdphoto" Target="../media/hdphoto5.wdp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3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microsoft.com/office/2007/relationships/hdphoto" Target="../media/hdphoto6.wdp"/><Relationship Id="rId4" Type="http://schemas.openxmlformats.org/officeDocument/2006/relationships/image" Target="../media/image26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7.wdp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32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5" Type="http://schemas.openxmlformats.org/officeDocument/2006/relationships/image" Target="../media/image33.png"/><Relationship Id="rId4" Type="http://schemas.microsoft.com/office/2007/relationships/hdphoto" Target="../media/hdphoto8.wdp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3.wdp"/><Relationship Id="rId5" Type="http://schemas.openxmlformats.org/officeDocument/2006/relationships/image" Target="../media/image38.png"/><Relationship Id="rId4" Type="http://schemas.microsoft.com/office/2007/relationships/hdphoto" Target="../media/hdphoto12.wdp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9.png"/><Relationship Id="rId7" Type="http://schemas.microsoft.com/office/2007/relationships/hdphoto" Target="../media/hdphoto15.wdp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11" Type="http://schemas.microsoft.com/office/2007/relationships/hdphoto" Target="../media/hdphoto16.wdp"/><Relationship Id="rId5" Type="http://schemas.microsoft.com/office/2007/relationships/hdphoto" Target="../media/hdphoto14.wdp"/><Relationship Id="rId10" Type="http://schemas.openxmlformats.org/officeDocument/2006/relationships/image" Target="../media/image42.png"/><Relationship Id="rId4" Type="http://schemas.openxmlformats.org/officeDocument/2006/relationships/image" Target="../media/image40.png"/><Relationship Id="rId9" Type="http://schemas.microsoft.com/office/2007/relationships/hdphoto" Target="../media/hdphoto12.wdp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7.wdp"/><Relationship Id="rId4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williamrsnoddy@gmail.com" TargetMode="External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8" Type="http://schemas.microsoft.com/office/2007/relationships/hdphoto" Target="../media/hdphoto20.wdp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12" Type="http://schemas.microsoft.com/office/2007/relationships/hdphoto" Target="../media/hdphoto22.wdp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9.wdp"/><Relationship Id="rId11" Type="http://schemas.openxmlformats.org/officeDocument/2006/relationships/image" Target="../media/image54.png"/><Relationship Id="rId5" Type="http://schemas.openxmlformats.org/officeDocument/2006/relationships/image" Target="../media/image51.png"/><Relationship Id="rId10" Type="http://schemas.microsoft.com/office/2007/relationships/hdphoto" Target="../media/hdphoto21.wdp"/><Relationship Id="rId4" Type="http://schemas.microsoft.com/office/2007/relationships/hdphoto" Target="../media/hdphoto18.wdp"/><Relationship Id="rId9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7CD5B0B-B0E9-47B6-8DCA-85C27B052B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17587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latin typeface="Scramble" pitchFamily="34" charset="0"/>
              </a:rPr>
              <a:t>EEIMRS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CD7D7A-4911-0832-5287-E6599E841948}"/>
              </a:ext>
            </a:extLst>
          </p:cNvPr>
          <p:cNvSpPr txBox="1"/>
          <p:nvPr/>
        </p:nvSpPr>
        <p:spPr>
          <a:xfrm>
            <a:off x="1219200" y="3795433"/>
            <a:ext cx="723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latin typeface="+mj-lt"/>
              </a:rPr>
              <a:t>Nothing new from NASPA’s NWL23 or WGPO’s WOW24 word lists. 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0CFC4B9-69EB-4FC7-B75B-A744D940E8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0608D6-E2B7-4E63-9E8F-60F7BCDAFC7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FA263DB5-B08A-4A92-925A-0A0220843B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  <a:br>
              <a:rPr lang="en-US" sz="7200">
                <a:latin typeface="Scramble" pitchFamily="34" charset="0"/>
              </a:rPr>
            </a:br>
            <a:r>
              <a:rPr lang="en-US" sz="7200">
                <a:latin typeface="Scramble" pitchFamily="34" charset="0"/>
              </a:rPr>
              <a:t>H </a:t>
            </a:r>
            <a:br>
              <a:rPr lang="en-US" sz="7200">
                <a:latin typeface="Scramble" pitchFamily="34" charset="0"/>
              </a:rPr>
            </a:br>
            <a:endParaRPr lang="en-US" sz="7200">
              <a:latin typeface="Scramble" pitchFamily="34" charset="0"/>
            </a:endParaRP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8D0200B4-00C1-4E86-8042-FCC0DB1F91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EEHIMRS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F7A1959-43AF-32EF-A520-1D9617DC20A4}"/>
              </a:ext>
            </a:extLst>
          </p:cNvPr>
          <p:cNvSpPr txBox="1"/>
          <p:nvPr/>
        </p:nvSpPr>
        <p:spPr>
          <a:xfrm>
            <a:off x="3581400" y="56819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A112BBB-F379-4FCF-841D-51830444D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48EC08-0791-46C8-96BE-9C560FB87A81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0050" name="Rectangle 2">
            <a:extLst>
              <a:ext uri="{FF2B5EF4-FFF2-40B4-BE49-F238E27FC236}">
                <a16:creationId xmlns:a16="http://schemas.microsoft.com/office/drawing/2014/main" id="{6634F72E-C674-4E45-B52F-A79C6A804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EEHIMRS</a:t>
            </a:r>
          </a:p>
        </p:txBody>
      </p:sp>
      <p:sp>
        <p:nvSpPr>
          <p:cNvPr id="130051" name="Rectangle 3">
            <a:extLst>
              <a:ext uri="{FF2B5EF4-FFF2-40B4-BE49-F238E27FC236}">
                <a16:creationId xmlns:a16="http://schemas.microsoft.com/office/drawing/2014/main" id="{42C885CE-3426-4041-A428-729E7BA0B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1134801"/>
            <a:ext cx="7239000" cy="2559311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MESHIER</a:t>
            </a:r>
          </a:p>
        </p:txBody>
      </p:sp>
      <p:pic>
        <p:nvPicPr>
          <p:cNvPr id="19461" name="Picture 5" descr="PINUP063">
            <a:extLst>
              <a:ext uri="{FF2B5EF4-FFF2-40B4-BE49-F238E27FC236}">
                <a16:creationId xmlns:a16="http://schemas.microsoft.com/office/drawing/2014/main" id="{7E096786-EFBE-4CC1-B21B-457839173B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06" b="97177" l="14778" r="100000">
                        <a14:foregroundMark x1="33498" y1="3629" x2="48276" y2="3226"/>
                        <a14:foregroundMark x1="48276" y1="3226" x2="62069" y2="4839"/>
                        <a14:foregroundMark x1="64039" y1="1613" x2="64039" y2="1613"/>
                        <a14:foregroundMark x1="28079" y1="806" x2="28079" y2="806"/>
                        <a14:foregroundMark x1="45813" y1="77823" x2="54680" y2="97177"/>
                        <a14:foregroundMark x1="64532" y1="81452" x2="69458" y2="91129"/>
                        <a14:foregroundMark x1="69458" y1="91129" x2="72414" y2="93548"/>
                        <a14:foregroundMark x1="71921" y1="83871" x2="71921" y2="838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38600" y="2778849"/>
            <a:ext cx="3224981" cy="3942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TextBox 1">
            <a:extLst>
              <a:ext uri="{FF2B5EF4-FFF2-40B4-BE49-F238E27FC236}">
                <a16:creationId xmlns:a16="http://schemas.microsoft.com/office/drawing/2014/main" id="{B6D65870-C319-4A85-9A4D-CAE0F33DC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4418013"/>
            <a:ext cx="2057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MESHY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>
                <a:solidFill>
                  <a:srgbClr val="FFFFCC"/>
                </a:solidFill>
              </a:rPr>
              <a:t>MESHIER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MESHIEST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E4D0F0-6994-4188-901A-3933EAD8C4C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4" b="96759" l="9896" r="89931">
                        <a14:foregroundMark x1="31250" y1="91782" x2="31250" y2="91782"/>
                        <a14:foregroundMark x1="31250" y1="91782" x2="30556" y2="83102"/>
                        <a14:foregroundMark x1="28646" y1="93866" x2="28646" y2="83102"/>
                        <a14:foregroundMark x1="69444" y1="95370" x2="57986" y2="92130"/>
                        <a14:foregroundMark x1="57986" y1="92130" x2="48164" y2="92307"/>
                        <a14:foregroundMark x1="46005" y1="91074" x2="48958" y2="86690"/>
                        <a14:foregroundMark x1="73438" y1="96759" x2="73438" y2="95139"/>
                        <a14:foregroundMark x1="44965" y1="91551" x2="43576" y2="87963"/>
                        <a14:backgroundMark x1="41667" y1="86111" x2="41667" y2="86111"/>
                        <a14:backgroundMark x1="37674" y1="93287" x2="37674" y2="93287"/>
                        <a14:backgroundMark x1="43056" y1="93287" x2="43056" y2="93287"/>
                        <a14:backgroundMark x1="46214" y1="93954" x2="48090" y2="94213"/>
                        <a14:backgroundMark x1="43056" y1="93519" x2="46203" y2="93953"/>
                        <a14:backgroundMark x1="38368" y1="90972" x2="40799" y2="93287"/>
                        <a14:backgroundMark x1="49306" y1="93866" x2="49306" y2="93866"/>
                        <a14:backgroundMark x1="45482" y1="92546" x2="39583" y2="90509"/>
                        <a14:backgroundMark x1="49306" y1="93866" x2="45685" y2="92616"/>
                        <a14:backgroundMark x1="39583" y1="90509" x2="39583" y2="89120"/>
                        <a14:backgroundMark x1="71354" y1="96759" x2="71354" y2="96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47399" y="2336613"/>
            <a:ext cx="2923241" cy="43848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22E613-B166-498A-9B47-ACB4A513D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1C99F8-773F-4042-B844-5C5653C9E473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1074" name="Rectangle 2">
            <a:extLst>
              <a:ext uri="{FF2B5EF4-FFF2-40B4-BE49-F238E27FC236}">
                <a16:creationId xmlns:a16="http://schemas.microsoft.com/office/drawing/2014/main" id="{B208156A-1142-424C-84B2-ADB1F7BDA1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  <a:br>
              <a:rPr lang="en-US" sz="7200">
                <a:latin typeface="Scramble" pitchFamily="34" charset="0"/>
              </a:rPr>
            </a:br>
            <a:r>
              <a:rPr lang="en-US" sz="7200">
                <a:latin typeface="Scramble" pitchFamily="34" charset="0"/>
              </a:rPr>
              <a:t>A </a:t>
            </a:r>
            <a:br>
              <a:rPr lang="en-US" sz="7200">
                <a:latin typeface="Scramble" pitchFamily="34" charset="0"/>
              </a:rPr>
            </a:br>
            <a:endParaRPr lang="en-US" sz="7200">
              <a:latin typeface="Scramble" pitchFamily="34" charset="0"/>
            </a:endParaRPr>
          </a:p>
        </p:txBody>
      </p:sp>
      <p:sp>
        <p:nvSpPr>
          <p:cNvPr id="131075" name="Rectangle 3">
            <a:extLst>
              <a:ext uri="{FF2B5EF4-FFF2-40B4-BE49-F238E27FC236}">
                <a16:creationId xmlns:a16="http://schemas.microsoft.com/office/drawing/2014/main" id="{D05F9101-499D-48DB-AA5F-CED1534673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AEEIMRS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53D1BF9-C8C5-41E0-AF9E-C9F789C88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82EC354-6EA6-4366-AA79-D35345396891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2754" name="Rectangle 2">
            <a:extLst>
              <a:ext uri="{FF2B5EF4-FFF2-40B4-BE49-F238E27FC236}">
                <a16:creationId xmlns:a16="http://schemas.microsoft.com/office/drawing/2014/main" id="{B419CA96-8E7C-400B-8ACA-DB6D4F1CC6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990600" y="359569"/>
            <a:ext cx="8229600" cy="114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AEEIMRS</a:t>
            </a:r>
          </a:p>
        </p:txBody>
      </p:sp>
      <p:sp>
        <p:nvSpPr>
          <p:cNvPr id="202755" name="Rectangle 3">
            <a:extLst>
              <a:ext uri="{FF2B5EF4-FFF2-40B4-BE49-F238E27FC236}">
                <a16:creationId xmlns:a16="http://schemas.microsoft.com/office/drawing/2014/main" id="{2C4BC42F-CF14-423D-A16A-DAB289EE51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8229600" cy="4525963"/>
          </a:xfrm>
        </p:spPr>
        <p:txBody>
          <a:bodyPr/>
          <a:lstStyle/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en-US" sz="6000" dirty="0">
                <a:latin typeface="Scramble" pitchFamily="34" charset="0"/>
              </a:rPr>
              <a:t>SEAMIER</a:t>
            </a:r>
          </a:p>
          <a:p>
            <a:pPr eaLnBrk="1" hangingPunct="1">
              <a:lnSpc>
                <a:spcPct val="200000"/>
              </a:lnSpc>
              <a:buFont typeface="Wingdings" panose="05000000000000000000" pitchFamily="2" charset="2"/>
              <a:buNone/>
              <a:defRPr/>
            </a:pPr>
            <a:r>
              <a:rPr lang="en-US" sz="6000" dirty="0">
                <a:latin typeface="Scramble" pitchFamily="34" charset="0"/>
              </a:rPr>
              <a:t>SERIEMA</a:t>
            </a:r>
          </a:p>
        </p:txBody>
      </p:sp>
      <p:sp>
        <p:nvSpPr>
          <p:cNvPr id="23557" name="Text Box 4">
            <a:extLst>
              <a:ext uri="{FF2B5EF4-FFF2-40B4-BE49-F238E27FC236}">
                <a16:creationId xmlns:a16="http://schemas.microsoft.com/office/drawing/2014/main" id="{47FBAF75-28C3-4FB8-B2CC-0A1F84BD01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4" y="4642535"/>
            <a:ext cx="4800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 dirty="0"/>
              <a:t>SERIEMA</a:t>
            </a:r>
            <a:r>
              <a:rPr lang="en-US" altLang="en-US" sz="2400" dirty="0"/>
              <a:t> : A BRAZILIAN BIRD</a:t>
            </a:r>
          </a:p>
        </p:txBody>
      </p:sp>
      <p:pic>
        <p:nvPicPr>
          <p:cNvPr id="23558" name="Picture 5" descr="seriema">
            <a:extLst>
              <a:ext uri="{FF2B5EF4-FFF2-40B4-BE49-F238E27FC236}">
                <a16:creationId xmlns:a16="http://schemas.microsoft.com/office/drawing/2014/main" id="{4C415BD3-CC56-4845-B620-80C8FB8A1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1"/>
          <a:stretch>
            <a:fillRect/>
          </a:stretch>
        </p:blipFill>
        <p:spPr bwMode="auto">
          <a:xfrm>
            <a:off x="6705600" y="1219200"/>
            <a:ext cx="2286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Text Box 6">
            <a:extLst>
              <a:ext uri="{FF2B5EF4-FFF2-40B4-BE49-F238E27FC236}">
                <a16:creationId xmlns:a16="http://schemas.microsoft.com/office/drawing/2014/main" id="{973C2CC7-E4DD-44CA-A45B-965146EC4D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54" y="2728183"/>
            <a:ext cx="67818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2400" b="1" u="sng" dirty="0"/>
              <a:t>SEAMIER</a:t>
            </a:r>
            <a:r>
              <a:rPr lang="en-US" altLang="en-US" sz="2400" dirty="0"/>
              <a:t>: MORE SEAMY, MORE UNPLEASANT (SEAMY, SEAMIEST)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400" dirty="0"/>
          </a:p>
        </p:txBody>
      </p:sp>
      <p:sp>
        <p:nvSpPr>
          <p:cNvPr id="23560" name="Text Box 7">
            <a:extLst>
              <a:ext uri="{FF2B5EF4-FFF2-40B4-BE49-F238E27FC236}">
                <a16:creationId xmlns:a16="http://schemas.microsoft.com/office/drawing/2014/main" id="{A3BE3AE3-EA80-4C0C-966A-31F6D863F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826" y="5181943"/>
            <a:ext cx="8229600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ClrTx/>
              <a:buSzTx/>
              <a:buFontTx/>
              <a:buNone/>
            </a:pPr>
            <a:r>
              <a:rPr lang="en-US" altLang="en-US" sz="1800" dirty="0"/>
              <a:t>WITH BOTH THE APPEARANCE AND THE MATING CALL BEING  </a:t>
            </a:r>
            <a:r>
              <a:rPr lang="en-US" altLang="en-US" sz="1800" b="1" i="1" u="sng" dirty="0"/>
              <a:t>SEAMIER</a:t>
            </a:r>
            <a:r>
              <a:rPr lang="en-US" altLang="en-US" sz="1800" dirty="0"/>
              <a:t>  THAN MOST OTHER BIRDS IN THE RAIN FOREST, THE  </a:t>
            </a:r>
            <a:r>
              <a:rPr lang="en-US" altLang="en-US" sz="1800" b="1" i="1" u="sng" dirty="0"/>
              <a:t>SERIEMA</a:t>
            </a:r>
            <a:r>
              <a:rPr lang="en-US" altLang="en-US" sz="1600" dirty="0"/>
              <a:t> </a:t>
            </a:r>
            <a:r>
              <a:rPr lang="en-US" altLang="en-US" sz="1800" dirty="0"/>
              <a:t> WAS NOT A BIG VOTE-GETTER FOR THE “NATIONAL BIRD OF BRAZIL” CONTEST.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 dirty="0"/>
          </a:p>
        </p:txBody>
      </p:sp>
      <p:sp>
        <p:nvSpPr>
          <p:cNvPr id="12297" name="Text Box 8">
            <a:extLst>
              <a:ext uri="{FF2B5EF4-FFF2-40B4-BE49-F238E27FC236}">
                <a16:creationId xmlns:a16="http://schemas.microsoft.com/office/drawing/2014/main" id="{D0C3A16F-64EA-49E5-BEE8-D9F41D98B3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3666" y="6245225"/>
            <a:ext cx="4572000" cy="461963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EASIER + M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itchFamily="34" charset="0"/>
              </a:rPr>
              <a:t>   </a:t>
            </a: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REMISE + A</a:t>
            </a:r>
          </a:p>
        </p:txBody>
      </p:sp>
      <p:sp>
        <p:nvSpPr>
          <p:cNvPr id="202761" name="Text Box 9">
            <a:extLst>
              <a:ext uri="{FF2B5EF4-FFF2-40B4-BE49-F238E27FC236}">
                <a16:creationId xmlns:a16="http://schemas.microsoft.com/office/drawing/2014/main" id="{DCCA3055-B7B6-44AB-AAD2-67D165E58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3600" y="3802559"/>
            <a:ext cx="8382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3563" name="TextBox 1">
            <a:extLst>
              <a:ext uri="{FF2B5EF4-FFF2-40B4-BE49-F238E27FC236}">
                <a16:creationId xmlns:a16="http://schemas.microsoft.com/office/drawing/2014/main" id="{49CE8682-916B-4C38-BE75-89FAC804E5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0" y="4343400"/>
            <a:ext cx="3505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/>
              <a:t>“THE SEAMIER SERIEMA”</a:t>
            </a:r>
          </a:p>
        </p:txBody>
      </p:sp>
      <p:pic>
        <p:nvPicPr>
          <p:cNvPr id="12" name="MS90950.wav">
            <a:hlinkClick r:id="" action="ppaction://media"/>
            <a:extLst>
              <a:ext uri="{FF2B5EF4-FFF2-40B4-BE49-F238E27FC236}">
                <a16:creationId xmlns:a16="http://schemas.microsoft.com/office/drawing/2014/main" id="{07CE7DAC-5F49-4003-9CD8-468CDB7001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25" y="6540500"/>
            <a:ext cx="3079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8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02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0276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4604B43-AF8D-46C4-9062-B0671490F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426A76-3E58-4512-904F-CD55FE8EFB59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2098" name="Rectangle 2">
            <a:extLst>
              <a:ext uri="{FF2B5EF4-FFF2-40B4-BE49-F238E27FC236}">
                <a16:creationId xmlns:a16="http://schemas.microsoft.com/office/drawing/2014/main" id="{1C0454B1-4F40-445F-B201-324CF77547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  <a:br>
              <a:rPr lang="en-US" sz="7200">
                <a:latin typeface="Scramble" pitchFamily="34" charset="0"/>
              </a:rPr>
            </a:br>
            <a:r>
              <a:rPr lang="en-US" sz="7200">
                <a:latin typeface="Scramble" pitchFamily="34" charset="0"/>
              </a:rPr>
              <a:t>P </a:t>
            </a:r>
            <a:br>
              <a:rPr lang="en-US" sz="7200">
                <a:latin typeface="Scramble" pitchFamily="34" charset="0"/>
              </a:rPr>
            </a:br>
            <a:endParaRPr lang="en-US" sz="7200">
              <a:latin typeface="Scramble" pitchFamily="34" charset="0"/>
            </a:endParaRPr>
          </a:p>
        </p:txBody>
      </p:sp>
      <p:sp>
        <p:nvSpPr>
          <p:cNvPr id="132099" name="Rectangle 3">
            <a:extLst>
              <a:ext uri="{FF2B5EF4-FFF2-40B4-BE49-F238E27FC236}">
                <a16:creationId xmlns:a16="http://schemas.microsoft.com/office/drawing/2014/main" id="{C6A11A55-2770-4D97-9993-678C2D1175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EEIMPRS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4B185D-0308-FC3C-57A6-00F559A4B81E}"/>
              </a:ext>
            </a:extLst>
          </p:cNvPr>
          <p:cNvSpPr txBox="1"/>
          <p:nvPr/>
        </p:nvSpPr>
        <p:spPr>
          <a:xfrm>
            <a:off x="3314700" y="5722005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SEVEN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87ECA6-B18F-4A32-9D7F-750EC391B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72A5A13-D4CF-46AD-A9E5-372088FF1C14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8002" name="Rectangle 2">
            <a:extLst>
              <a:ext uri="{FF2B5EF4-FFF2-40B4-BE49-F238E27FC236}">
                <a16:creationId xmlns:a16="http://schemas.microsoft.com/office/drawing/2014/main" id="{29B3AC3D-BCC0-42D6-AABF-78C6FDCDEC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EEIMPRS</a:t>
            </a:r>
          </a:p>
        </p:txBody>
      </p:sp>
      <p:sp>
        <p:nvSpPr>
          <p:cNvPr id="27652" name="Rectangle 3">
            <a:extLst>
              <a:ext uri="{FF2B5EF4-FFF2-40B4-BE49-F238E27FC236}">
                <a16:creationId xmlns:a16="http://schemas.microsoft.com/office/drawing/2014/main" id="{1B6E1776-1847-440D-B946-E726234882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72390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effectLst/>
                <a:latin typeface="Scramble" panose="020B0603050302020204" pitchFamily="34" charset="0"/>
              </a:rPr>
              <a:t>EMPIRES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effectLst/>
                <a:latin typeface="Scramble" panose="020B0603050302020204" pitchFamily="34" charset="0"/>
              </a:rPr>
              <a:t>EMPRISE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effectLst/>
                <a:latin typeface="Scramble" panose="020B0603050302020204" pitchFamily="34" charset="0"/>
              </a:rPr>
              <a:t>EPIMERS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effectLst/>
                <a:latin typeface="Scramble" panose="020B0603050302020204" pitchFamily="34" charset="0"/>
              </a:rPr>
              <a:t>IMPRESE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effectLst/>
                <a:latin typeface="Scramble" panose="020B0603050302020204" pitchFamily="34" charset="0"/>
              </a:rPr>
              <a:t>PREMIES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effectLst/>
                <a:latin typeface="Scramble" panose="020B0603050302020204" pitchFamily="34" charset="0"/>
              </a:rPr>
              <a:t>PREMISE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800" dirty="0">
                <a:effectLst/>
                <a:latin typeface="Scramble" panose="020B0603050302020204" pitchFamily="34" charset="0"/>
              </a:rPr>
              <a:t>SPIREME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F467F9A-23DC-4036-900B-8CD089469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61BBE55-F62D-4099-AD8E-EC49AD46FD98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195B2CDD-020D-4303-9AF5-C589F91EE11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EEIMPRS</a:t>
            </a: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8A2C020E-824F-43FD-893D-AC8888D3A3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47244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400">
                <a:effectLst/>
                <a:latin typeface="Scramble" panose="020B0603050302020204" pitchFamily="34" charset="0"/>
              </a:rPr>
              <a:t>EMPIRES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400">
                <a:effectLst/>
                <a:latin typeface="Scramble" panose="020B0603050302020204" pitchFamily="34" charset="0"/>
              </a:rPr>
              <a:t>EMPRISE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400">
                <a:effectLst/>
                <a:latin typeface="Scramble" panose="020B0603050302020204" pitchFamily="34" charset="0"/>
              </a:rPr>
              <a:t>EPIMERS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400">
                <a:effectLst/>
                <a:latin typeface="Scramble" panose="020B0603050302020204" pitchFamily="34" charset="0"/>
              </a:rPr>
              <a:t>IMPRESE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400">
                <a:effectLst/>
                <a:latin typeface="Scramble" panose="020B0603050302020204" pitchFamily="34" charset="0"/>
              </a:rPr>
              <a:t>PREMIES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400">
                <a:effectLst/>
                <a:latin typeface="Scramble" panose="020B0603050302020204" pitchFamily="34" charset="0"/>
              </a:rPr>
              <a:t>PREMISE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4400">
                <a:effectLst/>
                <a:latin typeface="Scramble" panose="020B0603050302020204" pitchFamily="34" charset="0"/>
              </a:rPr>
              <a:t>SPIREME</a:t>
            </a:r>
            <a:endParaRPr lang="en-US" altLang="en-US" sz="4000">
              <a:effectLst/>
              <a:latin typeface="Scramble" panose="020B0603050302020204" pitchFamily="34" charset="0"/>
            </a:endParaRPr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834053F7-1E0B-4F9C-BEEF-F81E285DB1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269875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>
                <a:latin typeface="Arial" panose="020B0604020202020204" pitchFamily="34" charset="0"/>
              </a:rPr>
              <a:t>EPIMERS</a:t>
            </a:r>
            <a:r>
              <a:rPr lang="en-US" altLang="en-US" sz="1800">
                <a:latin typeface="Arial" panose="020B0604020202020204" pitchFamily="34" charset="0"/>
              </a:rPr>
              <a:t>: pl. of </a:t>
            </a:r>
            <a:r>
              <a:rPr lang="en-US" altLang="en-US" sz="1800" i="1">
                <a:latin typeface="Arial" panose="020B0604020202020204" pitchFamily="34" charset="0"/>
              </a:rPr>
              <a:t>EPIMER</a:t>
            </a:r>
            <a:r>
              <a:rPr lang="en-US" altLang="en-US" sz="1800">
                <a:latin typeface="Arial" panose="020B0604020202020204" pitchFamily="34" charset="0"/>
              </a:rPr>
              <a:t>, A TYPE OF SUGAR COMPOUND (adj. </a:t>
            </a:r>
            <a:r>
              <a:rPr lang="en-US" altLang="en-US" sz="1800" i="1">
                <a:latin typeface="Arial" panose="020B0604020202020204" pitchFamily="34" charset="0"/>
              </a:rPr>
              <a:t>EPIMERIC)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02" name="Text Box 5">
            <a:extLst>
              <a:ext uri="{FF2B5EF4-FFF2-40B4-BE49-F238E27FC236}">
                <a16:creationId xmlns:a16="http://schemas.microsoft.com/office/drawing/2014/main" id="{62591448-2640-4C88-AF7B-8297495FFF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050" y="2057400"/>
            <a:ext cx="419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>
                <a:latin typeface="Arial" panose="020B0604020202020204" pitchFamily="34" charset="0"/>
              </a:rPr>
              <a:t>EMPRISE</a:t>
            </a:r>
            <a:r>
              <a:rPr lang="en-US" altLang="en-US" sz="1800">
                <a:latin typeface="Arial" panose="020B0604020202020204" pitchFamily="34" charset="0"/>
              </a:rPr>
              <a:t>: AN ADVENTUROUS UNDERTAKING (also EMPRI</a:t>
            </a:r>
            <a:r>
              <a:rPr lang="en-US" altLang="en-US" sz="1800" u="sng">
                <a:latin typeface="Arial" panose="020B0604020202020204" pitchFamily="34" charset="0"/>
              </a:rPr>
              <a:t>Z</a:t>
            </a:r>
            <a:r>
              <a:rPr lang="en-US" altLang="en-US" sz="1800">
                <a:latin typeface="Arial" panose="020B0604020202020204" pitchFamily="34" charset="0"/>
              </a:rPr>
              <a:t>E/S)</a:t>
            </a:r>
            <a:endParaRPr lang="en-US" altLang="en-US" sz="1800" b="1" i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29703" name="Text Box 6">
            <a:extLst>
              <a:ext uri="{FF2B5EF4-FFF2-40B4-BE49-F238E27FC236}">
                <a16:creationId xmlns:a16="http://schemas.microsoft.com/office/drawing/2014/main" id="{4FC30161-5FD4-4B2A-B71E-FA414B02BE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352800"/>
            <a:ext cx="3962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>
                <a:latin typeface="Arial" panose="020B0604020202020204" pitchFamily="34" charset="0"/>
              </a:rPr>
              <a:t>IMPRESE</a:t>
            </a:r>
            <a:r>
              <a:rPr lang="en-US" altLang="en-US" sz="1800">
                <a:latin typeface="Arial" panose="020B0604020202020204" pitchFamily="34" charset="0"/>
              </a:rPr>
              <a:t>: A TYPE OF EMBLEM (also </a:t>
            </a:r>
            <a:r>
              <a:rPr lang="en-US" altLang="en-US" sz="1800" i="1">
                <a:latin typeface="Arial" panose="020B0604020202020204" pitchFamily="34" charset="0"/>
              </a:rPr>
              <a:t>IMPRESA, IMPRESA</a:t>
            </a:r>
            <a:r>
              <a:rPr lang="en-US" altLang="en-US" sz="1800" b="1" i="1">
                <a:latin typeface="Arial" panose="020B0604020202020204" pitchFamily="34" charset="0"/>
              </a:rPr>
              <a:t>S)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04" name="Text Box 7">
            <a:extLst>
              <a:ext uri="{FF2B5EF4-FFF2-40B4-BE49-F238E27FC236}">
                <a16:creationId xmlns:a16="http://schemas.microsoft.com/office/drawing/2014/main" id="{BCBC6001-2533-485A-9E39-8F8C6873F2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3962400"/>
            <a:ext cx="480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>
                <a:latin typeface="Arial" panose="020B0604020202020204" pitchFamily="34" charset="0"/>
              </a:rPr>
              <a:t>PREMIES</a:t>
            </a:r>
            <a:r>
              <a:rPr lang="en-US" altLang="en-US" sz="1800">
                <a:latin typeface="Arial" panose="020B0604020202020204" pitchFamily="34" charset="0"/>
              </a:rPr>
              <a:t>: pl. of </a:t>
            </a:r>
            <a:r>
              <a:rPr lang="en-US" altLang="en-US" sz="1800" i="1">
                <a:latin typeface="Arial" panose="020B0604020202020204" pitchFamily="34" charset="0"/>
              </a:rPr>
              <a:t>PREMIE</a:t>
            </a:r>
            <a:r>
              <a:rPr lang="en-US" altLang="en-US" sz="1800">
                <a:latin typeface="Arial" panose="020B0604020202020204" pitchFamily="34" charset="0"/>
              </a:rPr>
              <a:t>, AN INFANT BORN PREMATURELY (ALSO </a:t>
            </a:r>
            <a:r>
              <a:rPr lang="en-US" altLang="en-US" sz="1800" i="1">
                <a:latin typeface="Arial" panose="020B0604020202020204" pitchFamily="34" charset="0"/>
              </a:rPr>
              <a:t>PREEMIE, PREEMIE</a:t>
            </a:r>
            <a:r>
              <a:rPr lang="en-US" altLang="en-US" sz="1800" b="1" i="1">
                <a:latin typeface="Arial" panose="020B0604020202020204" pitchFamily="34" charset="0"/>
              </a:rPr>
              <a:t>S)</a:t>
            </a:r>
            <a:endParaRPr lang="en-US" altLang="en-US" sz="1800" i="1">
              <a:latin typeface="Arial" panose="020B0604020202020204" pitchFamily="34" charset="0"/>
            </a:endParaRPr>
          </a:p>
        </p:txBody>
      </p:sp>
      <p:sp>
        <p:nvSpPr>
          <p:cNvPr id="29705" name="Text Box 8">
            <a:extLst>
              <a:ext uri="{FF2B5EF4-FFF2-40B4-BE49-F238E27FC236}">
                <a16:creationId xmlns:a16="http://schemas.microsoft.com/office/drawing/2014/main" id="{24C75CC7-B978-4F20-A93D-DC8B21138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5486400"/>
            <a:ext cx="4191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>
                <a:latin typeface="Arial" panose="020B0604020202020204" pitchFamily="34" charset="0"/>
              </a:rPr>
              <a:t>SPIREME</a:t>
            </a:r>
            <a:r>
              <a:rPr lang="en-US" altLang="en-US" sz="1800">
                <a:latin typeface="Arial" panose="020B0604020202020204" pitchFamily="34" charset="0"/>
              </a:rPr>
              <a:t>: A FILAMENT FORMING PART OF A CELL NUCLEUS DURING MITOSIS (also SPIREM, SPIREMS)</a:t>
            </a:r>
          </a:p>
        </p:txBody>
      </p:sp>
      <p:sp>
        <p:nvSpPr>
          <p:cNvPr id="29706" name="Text Box 9">
            <a:extLst>
              <a:ext uri="{FF2B5EF4-FFF2-40B4-BE49-F238E27FC236}">
                <a16:creationId xmlns:a16="http://schemas.microsoft.com/office/drawing/2014/main" id="{FE8BB036-594B-4E7C-839B-AA8DF05D0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4876800"/>
            <a:ext cx="4953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>
                <a:latin typeface="Arial" panose="020B0604020202020204" pitchFamily="34" charset="0"/>
              </a:rPr>
              <a:t>PREMISE</a:t>
            </a:r>
            <a:r>
              <a:rPr lang="en-US" altLang="en-US" sz="1800">
                <a:latin typeface="Arial" panose="020B0604020202020204" pitchFamily="34" charset="0"/>
              </a:rPr>
              <a:t>: v. TO STATE IN ADVANCE (</a:t>
            </a:r>
            <a:r>
              <a:rPr lang="en-US" altLang="en-US" sz="1800" i="1">
                <a:latin typeface="Arial" panose="020B0604020202020204" pitchFamily="34" charset="0"/>
              </a:rPr>
              <a:t>PREMISE</a:t>
            </a:r>
            <a:r>
              <a:rPr lang="en-US" altLang="en-US" sz="1800" b="1" i="1" u="sng">
                <a:latin typeface="Arial" panose="020B0604020202020204" pitchFamily="34" charset="0"/>
              </a:rPr>
              <a:t>S</a:t>
            </a:r>
            <a:r>
              <a:rPr lang="en-US" altLang="en-US" sz="1800" i="1">
                <a:latin typeface="Arial" panose="020B0604020202020204" pitchFamily="34" charset="0"/>
              </a:rPr>
              <a:t>, PREMISE</a:t>
            </a:r>
            <a:r>
              <a:rPr lang="en-US" altLang="en-US" sz="1800" b="1" i="1" u="sng">
                <a:latin typeface="Arial" panose="020B0604020202020204" pitchFamily="34" charset="0"/>
              </a:rPr>
              <a:t>D</a:t>
            </a:r>
            <a:r>
              <a:rPr lang="en-US" altLang="en-US" sz="1800" i="1">
                <a:latin typeface="Arial" panose="020B0604020202020204" pitchFamily="34" charset="0"/>
              </a:rPr>
              <a:t>, PREMISING)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9707" name="Text Box 10">
            <a:extLst>
              <a:ext uri="{FF2B5EF4-FFF2-40B4-BE49-F238E27FC236}">
                <a16:creationId xmlns:a16="http://schemas.microsoft.com/office/drawing/2014/main" id="{261128CC-E99A-43BE-9895-FFBB3A36A4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19625" y="1354138"/>
            <a:ext cx="3733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 b="1" u="sng">
                <a:latin typeface="Arial" panose="020B0604020202020204" pitchFamily="34" charset="0"/>
              </a:rPr>
              <a:t>EMPIRES</a:t>
            </a:r>
            <a:r>
              <a:rPr lang="en-US" altLang="en-US" sz="1800">
                <a:latin typeface="Arial" panose="020B0604020202020204" pitchFamily="34" charset="0"/>
              </a:rPr>
              <a:t>: pl. of </a:t>
            </a:r>
            <a:r>
              <a:rPr lang="en-US" altLang="en-US" sz="1800" i="1">
                <a:latin typeface="Arial" panose="020B0604020202020204" pitchFamily="34" charset="0"/>
              </a:rPr>
              <a:t>EMPIRE</a:t>
            </a:r>
            <a:r>
              <a:rPr lang="en-US" altLang="en-US" sz="1800">
                <a:latin typeface="Arial" panose="020B0604020202020204" pitchFamily="34" charset="0"/>
              </a:rPr>
              <a:t>, A MAJOR POLITICAL UNIT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AB98F-10E3-4F5E-843B-E2A6545ADB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05800" y="6253632"/>
            <a:ext cx="609600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B785301-5A5A-4A13-97AF-1E4AF39B113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E6845D8C-8D89-41FD-A765-7BE6F74FC0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81000" y="60325"/>
            <a:ext cx="8229600" cy="13716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400" dirty="0">
                <a:latin typeface="Scramble" pitchFamily="34" charset="0"/>
              </a:rPr>
              <a:t>EEIMPRS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6D581BFC-17F6-49B1-A18C-70B65FAE09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38400" y="1447800"/>
            <a:ext cx="495300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effectLst/>
                <a:latin typeface="Scramble" panose="020B0603050302020204" pitchFamily="34" charset="0"/>
              </a:rPr>
              <a:t>EMPIRES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effectLst/>
                <a:latin typeface="Scramble" panose="020B0603050302020204" pitchFamily="34" charset="0"/>
              </a:rPr>
              <a:t>EPIMERS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effectLst/>
                <a:latin typeface="Scramble" panose="020B0603050302020204" pitchFamily="34" charset="0"/>
              </a:rPr>
              <a:t>EMPRISE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effectLst/>
                <a:latin typeface="Scramble" panose="020B0603050302020204" pitchFamily="34" charset="0"/>
              </a:rPr>
              <a:t>IMPRESE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effectLst/>
                <a:latin typeface="Scramble" panose="020B0603050302020204" pitchFamily="34" charset="0"/>
              </a:rPr>
              <a:t>PREMIES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effectLst/>
                <a:latin typeface="Scramble" panose="020B0603050302020204" pitchFamily="34" charset="0"/>
              </a:rPr>
              <a:t>PREMISE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4000">
                <a:effectLst/>
                <a:latin typeface="Scramble" panose="020B0603050302020204" pitchFamily="34" charset="0"/>
              </a:rPr>
              <a:t>SPIREME</a:t>
            </a:r>
          </a:p>
        </p:txBody>
      </p:sp>
      <p:sp>
        <p:nvSpPr>
          <p:cNvPr id="31749" name="Text Box 5">
            <a:extLst>
              <a:ext uri="{FF2B5EF4-FFF2-40B4-BE49-F238E27FC236}">
                <a16:creationId xmlns:a16="http://schemas.microsoft.com/office/drawing/2014/main" id="{FD2BCAF1-53BB-499B-82C2-3FA1E395A1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77100" y="612311"/>
            <a:ext cx="1752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HOOK/S? </a:t>
            </a:r>
          </a:p>
        </p:txBody>
      </p:sp>
      <p:sp>
        <p:nvSpPr>
          <p:cNvPr id="220166" name="Text Box 6">
            <a:extLst>
              <a:ext uri="{FF2B5EF4-FFF2-40B4-BE49-F238E27FC236}">
                <a16:creationId xmlns:a16="http://schemas.microsoft.com/office/drawing/2014/main" id="{DB20F19B-663F-4126-B4D8-0D8752A014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029200"/>
            <a:ext cx="17526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900" b="1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99164A1-4EAF-403A-A49F-EF6338BDF5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1443335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21B098-BB0F-4B68-96ED-A59946A3B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2205335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AB7124CE-4352-4DDE-8996-62D86D09AF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015795"/>
            <a:ext cx="17526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9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Text Box 6">
            <a:extLst>
              <a:ext uri="{FF2B5EF4-FFF2-40B4-BE49-F238E27FC236}">
                <a16:creationId xmlns:a16="http://schemas.microsoft.com/office/drawing/2014/main" id="{1886C5E6-074F-4A47-A8F1-46FFE1D00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5348288"/>
            <a:ext cx="6096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9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D21DD2-C5C3-447A-AE36-CC99960FD2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2935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F8C753-70A2-4D0B-85F9-EE9115CF6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4361160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3" name="Text Box 6">
            <a:extLst>
              <a:ext uri="{FF2B5EF4-FFF2-40B4-BE49-F238E27FC236}">
                <a16:creationId xmlns:a16="http://schemas.microsoft.com/office/drawing/2014/main" id="{BA2CFEC1-38FC-4D88-857B-C9FE626A11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5957888"/>
            <a:ext cx="6096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9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D7BE99-44CB-4308-99FF-8801A738519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099" y="457200"/>
            <a:ext cx="1143001" cy="1524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982B172-E965-46C9-AD1B-2ACA3BDFD6E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4200" y="1874511"/>
            <a:ext cx="1752600" cy="74383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4F0595A-4FAD-40E3-8897-A18970B273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0099" y="2436167"/>
            <a:ext cx="1143000" cy="15871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D230B9-002F-433F-A475-3C03AE5C7AC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186" b="89222" l="4636" r="93709">
                        <a14:foregroundMark x1="7947" y1="55689" x2="7947" y2="37126"/>
                        <a14:foregroundMark x1="89735" y1="56287" x2="92053" y2="36527"/>
                        <a14:foregroundMark x1="92053" y1="36527" x2="87417" y2="32335"/>
                        <a14:foregroundMark x1="48675" y1="8383" x2="48675" y2="8383"/>
                        <a14:foregroundMark x1="93709" y1="47305" x2="93709" y2="47305"/>
                        <a14:foregroundMark x1="4636" y1="47904" x2="4636" y2="47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7500" y="3124697"/>
            <a:ext cx="2362200" cy="13062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343376A-7096-4E25-A9B9-DB830F97DA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" y="4232006"/>
            <a:ext cx="1752600" cy="8887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A349394-FDEA-4374-9CB1-0FF3C3A7800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2835" y="4660355"/>
            <a:ext cx="1375865" cy="137586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0C87E4-C3A2-467B-A064-926668795E4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83614" y="4769947"/>
            <a:ext cx="750786" cy="86885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ECE1493-4436-4937-AEF5-57A0D94E3C5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043485" y="5700614"/>
            <a:ext cx="884829" cy="1106036"/>
          </a:xfrm>
          <a:prstGeom prst="rect">
            <a:avLst/>
          </a:prstGeom>
        </p:spPr>
      </p:pic>
      <p:pic>
        <p:nvPicPr>
          <p:cNvPr id="18" name="Picture 14">
            <a:extLst>
              <a:ext uri="{FF2B5EF4-FFF2-40B4-BE49-F238E27FC236}">
                <a16:creationId xmlns:a16="http://schemas.microsoft.com/office/drawing/2014/main" id="{9C87EDFC-FBA4-4752-A488-57BBDBC1C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891" y="269796"/>
            <a:ext cx="341709" cy="29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 Box 6">
            <a:extLst>
              <a:ext uri="{FF2B5EF4-FFF2-40B4-BE49-F238E27FC236}">
                <a16:creationId xmlns:a16="http://schemas.microsoft.com/office/drawing/2014/main" id="{AC38C98D-F643-68ED-8167-2F617227AA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0800" y="3733800"/>
            <a:ext cx="6096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900" b="1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79B94B-5343-5E04-6844-B89C77447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101" y="4361159"/>
            <a:ext cx="1143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220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9" grpId="0"/>
      <p:bldP spid="22016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9" grpId="0"/>
      <p:bldP spid="2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03A299C-DB0C-4F66-B394-1AC34C977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D22E027-4F5C-4682-A20F-1C82B06DCBF3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3122" name="Rectangle 2">
            <a:extLst>
              <a:ext uri="{FF2B5EF4-FFF2-40B4-BE49-F238E27FC236}">
                <a16:creationId xmlns:a16="http://schemas.microsoft.com/office/drawing/2014/main" id="{0ECB54A6-8E90-460B-BD07-202033AB5B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  <a:br>
              <a:rPr lang="en-US" sz="7200">
                <a:latin typeface="Scramble" pitchFamily="34" charset="0"/>
              </a:rPr>
            </a:br>
            <a:r>
              <a:rPr lang="en-US" sz="7200">
                <a:latin typeface="Scramble" pitchFamily="34" charset="0"/>
              </a:rPr>
              <a:t>S </a:t>
            </a:r>
            <a:br>
              <a:rPr lang="en-US" sz="7200">
                <a:latin typeface="Scramble" pitchFamily="34" charset="0"/>
              </a:rPr>
            </a:br>
            <a:endParaRPr lang="en-US" sz="7200">
              <a:latin typeface="Scramble" pitchFamily="34" charset="0"/>
            </a:endParaRP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E636C3A2-9593-4B44-8410-4533719C28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EEIMRSS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F6EBCE8-3FF1-4C16-B93F-CA34C5F37F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912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FDBAD18-C28F-418B-8FC2-7F29AF71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C740BFA-A363-4F35-A0C5-170E55B837B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6978" name="Rectangle 2">
            <a:extLst>
              <a:ext uri="{FF2B5EF4-FFF2-40B4-BE49-F238E27FC236}">
                <a16:creationId xmlns:a16="http://schemas.microsoft.com/office/drawing/2014/main" id="{9A2B6B80-585F-487A-ADE9-7F25DF7C2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EEIMRSS</a:t>
            </a:r>
          </a:p>
        </p:txBody>
      </p:sp>
      <p:sp>
        <p:nvSpPr>
          <p:cNvPr id="126979" name="Rectangle 3">
            <a:extLst>
              <a:ext uri="{FF2B5EF4-FFF2-40B4-BE49-F238E27FC236}">
                <a16:creationId xmlns:a16="http://schemas.microsoft.com/office/drawing/2014/main" id="{9F18B74E-FA52-4DD4-89A2-F79FC09E67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05000" y="1397793"/>
            <a:ext cx="7239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MERISES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MESSIER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REMISES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endParaRPr lang="en-US" sz="6000" dirty="0">
              <a:latin typeface="Scramble" pitchFamily="34" charset="0"/>
            </a:endParaRPr>
          </a:p>
        </p:txBody>
      </p:sp>
      <p:sp>
        <p:nvSpPr>
          <p:cNvPr id="35845" name="Text Box 4">
            <a:extLst>
              <a:ext uri="{FF2B5EF4-FFF2-40B4-BE49-F238E27FC236}">
                <a16:creationId xmlns:a16="http://schemas.microsoft.com/office/drawing/2014/main" id="{E3B6D346-1CB1-4B6D-9D87-426ED59827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648200"/>
            <a:ext cx="81534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>
                <a:latin typeface="Arial" panose="020B0604020202020204" pitchFamily="34" charset="0"/>
              </a:rPr>
              <a:t>MERISES</a:t>
            </a:r>
            <a:r>
              <a:rPr lang="en-US" altLang="en-US" sz="2800">
                <a:latin typeface="Arial" panose="020B0604020202020204" pitchFamily="34" charset="0"/>
              </a:rPr>
              <a:t>: pl. of </a:t>
            </a:r>
            <a:r>
              <a:rPr lang="en-US" altLang="en-US" sz="2800" u="sng">
                <a:latin typeface="Arial" panose="020B0604020202020204" pitchFamily="34" charset="0"/>
              </a:rPr>
              <a:t>MERISIS</a:t>
            </a:r>
            <a:r>
              <a:rPr lang="en-US" altLang="en-US" sz="2800">
                <a:latin typeface="Arial" panose="020B0604020202020204" pitchFamily="34" charset="0"/>
              </a:rPr>
              <a:t>, WHICH MEANS A GROWTH RESULTING FROM CELL DIVISION</a:t>
            </a:r>
          </a:p>
        </p:txBody>
      </p:sp>
      <p:sp>
        <p:nvSpPr>
          <p:cNvPr id="18438" name="Text Box 5">
            <a:extLst>
              <a:ext uri="{FF2B5EF4-FFF2-40B4-BE49-F238E27FC236}">
                <a16:creationId xmlns:a16="http://schemas.microsoft.com/office/drawing/2014/main" id="{0E55C0D1-9B86-40CE-847D-894A479C6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" y="6020405"/>
            <a:ext cx="2209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/>
              <a:t>HOOK/S?</a:t>
            </a:r>
          </a:p>
        </p:txBody>
      </p:sp>
      <p:sp>
        <p:nvSpPr>
          <p:cNvPr id="126982" name="Text Box 6">
            <a:extLst>
              <a:ext uri="{FF2B5EF4-FFF2-40B4-BE49-F238E27FC236}">
                <a16:creationId xmlns:a16="http://schemas.microsoft.com/office/drawing/2014/main" id="{8A18B67F-CF3F-4EC2-A1FF-AAB10DB283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5999659"/>
            <a:ext cx="2209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 dirty="0"/>
              <a:t>P</a:t>
            </a:r>
            <a:r>
              <a:rPr lang="en-US" altLang="en-US" dirty="0"/>
              <a:t>REMISES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D1E37-4FEA-4BC6-AD7C-0936E1A4DF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0" y="3338333"/>
            <a:ext cx="495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11C249D-EB06-4894-9377-7A00562E55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496776"/>
            <a:ext cx="1143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A5AE47-750A-4F9B-A970-F1276877B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1705689"/>
            <a:ext cx="9144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 b="1" dirty="0"/>
              <a:t>STICKY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E2B91-C3CF-4DE1-AEC6-0E91C706BAF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" y="1489858"/>
            <a:ext cx="1638300" cy="87234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056C0C-2807-427E-8396-DADCEBF53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28" b="97917" l="8594" r="96094">
                        <a14:foregroundMark x1="22656" y1="20139" x2="22656" y2="20139"/>
                        <a14:foregroundMark x1="60938" y1="22917" x2="60938" y2="22917"/>
                        <a14:foregroundMark x1="54688" y1="10417" x2="64844" y2="25000"/>
                        <a14:foregroundMark x1="16406" y1="11111" x2="27344" y2="28472"/>
                        <a14:foregroundMark x1="27344" y1="28472" x2="27344" y2="29861"/>
                        <a14:foregroundMark x1="82031" y1="37500" x2="83594" y2="58333"/>
                        <a14:foregroundMark x1="83594" y1="58333" x2="83594" y2="58333"/>
                        <a14:foregroundMark x1="81250" y1="75000" x2="79688" y2="95833"/>
                        <a14:foregroundMark x1="79688" y1="95833" x2="79688" y2="95833"/>
                        <a14:foregroundMark x1="95313" y1="41667" x2="80469" y2="59722"/>
                        <a14:foregroundMark x1="80469" y1="59722" x2="78906" y2="59722"/>
                        <a14:foregroundMark x1="95313" y1="45833" x2="96875" y2="58333"/>
                        <a14:foregroundMark x1="68750" y1="52778" x2="68750" y2="52778"/>
                        <a14:foregroundMark x1="60938" y1="90278" x2="60938" y2="90278"/>
                        <a14:foregroundMark x1="72656" y1="98611" x2="72656" y2="98611"/>
                        <a14:foregroundMark x1="66406" y1="94444" x2="66406" y2="94444"/>
                        <a14:foregroundMark x1="57813" y1="61806" x2="57813" y2="61806"/>
                        <a14:foregroundMark x1="45313" y1="43750" x2="45313" y2="43750"/>
                        <a14:foregroundMark x1="49219" y1="40278" x2="40625" y2="52083"/>
                        <a14:foregroundMark x1="25000" y1="43750" x2="25781" y2="51389"/>
                        <a14:foregroundMark x1="53125" y1="79167" x2="53125" y2="79167"/>
                        <a14:foregroundMark x1="60156" y1="59028" x2="60156" y2="59028"/>
                        <a14:foregroundMark x1="62500" y1="59028" x2="62500" y2="59028"/>
                        <a14:foregroundMark x1="50781" y1="81944" x2="50781" y2="81944"/>
                        <a14:foregroundMark x1="22656" y1="43750" x2="22656" y2="437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117559">
            <a:off x="1160223" y="1914581"/>
            <a:ext cx="343866" cy="3866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27B14-F9B3-461B-A9EA-DD9B6E1E256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7590" y="2217737"/>
            <a:ext cx="1680210" cy="133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A23F7C-A835-4812-9A18-CC2BBC0522E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77" y="3481663"/>
            <a:ext cx="1442045" cy="70788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E8C2F32-A716-4388-BA21-B1B7064062B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87500" l="9091" r="95455">
                        <a14:foregroundMark x1="19318" y1="37500" x2="81818" y2="42500"/>
                        <a14:foregroundMark x1="75000" y1="20000" x2="75000" y2="20000"/>
                        <a14:foregroundMark x1="45455" y1="80000" x2="45455" y2="80000"/>
                        <a14:foregroundMark x1="26136" y1="37500" x2="26136" y2="37500"/>
                        <a14:foregroundMark x1="95455" y1="55000" x2="95455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63512">
            <a:off x="781789" y="3777586"/>
            <a:ext cx="346736" cy="155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69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/>
      <p:bldP spid="8" grpId="0"/>
      <p:bldP spid="9" grpId="0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7CD5B0B-B0E9-47B6-8DCA-85C27B052B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17587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latin typeface="Scramble" pitchFamily="34" charset="0"/>
              </a:rPr>
              <a:t>EEIMRS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A052E56-9B90-BA96-63D5-3673154B85D4}"/>
              </a:ext>
            </a:extLst>
          </p:cNvPr>
          <p:cNvSpPr txBox="1"/>
          <p:nvPr/>
        </p:nvSpPr>
        <p:spPr>
          <a:xfrm>
            <a:off x="381000" y="3429000"/>
            <a:ext cx="8610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>
                <a:latin typeface="+mj-lt"/>
              </a:rPr>
              <a:t>	IF the above alphagram does NOT show numbered Scrabble tiles, </a:t>
            </a:r>
          </a:p>
          <a:p>
            <a:pPr>
              <a:defRPr/>
            </a:pPr>
            <a:r>
              <a:rPr lang="en-US" sz="1800" dirty="0">
                <a:latin typeface="+mj-lt"/>
              </a:rPr>
              <a:t>then make sure you are viewing your </a:t>
            </a:r>
            <a:r>
              <a:rPr lang="en-US" sz="1800" i="1" dirty="0">
                <a:latin typeface="+mj-lt"/>
              </a:rPr>
              <a:t>downloaded</a:t>
            </a:r>
            <a:r>
              <a:rPr lang="en-US" sz="1800" dirty="0">
                <a:latin typeface="+mj-lt"/>
              </a:rPr>
              <a:t> version in the PowerPoint app</a:t>
            </a:r>
          </a:p>
        </p:txBody>
      </p:sp>
    </p:spTree>
    <p:extLst>
      <p:ext uri="{BB962C8B-B14F-4D97-AF65-F5344CB8AC3E}">
        <p14:creationId xmlns:p14="http://schemas.microsoft.com/office/powerpoint/2010/main" val="3307374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FA0DE94-3D18-4522-8F50-236968BF6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FAE38B3-F2BC-461D-AC45-8B53C4B05FE0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4146" name="Rectangle 2">
            <a:extLst>
              <a:ext uri="{FF2B5EF4-FFF2-40B4-BE49-F238E27FC236}">
                <a16:creationId xmlns:a16="http://schemas.microsoft.com/office/drawing/2014/main" id="{D677B49B-128F-4DEA-9A32-3036DB64C0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  <a:br>
              <a:rPr lang="en-US" sz="7200">
                <a:latin typeface="Scramble" pitchFamily="34" charset="0"/>
              </a:rPr>
            </a:br>
            <a:r>
              <a:rPr lang="en-US" sz="7200">
                <a:latin typeface="Scramble" pitchFamily="34" charset="0"/>
              </a:rPr>
              <a:t>N </a:t>
            </a:r>
            <a:br>
              <a:rPr lang="en-US" sz="7200">
                <a:latin typeface="Scramble" pitchFamily="34" charset="0"/>
              </a:rPr>
            </a:br>
            <a:endParaRPr lang="en-US" sz="7200">
              <a:latin typeface="Scramble" pitchFamily="34" charset="0"/>
            </a:endParaRP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B988D245-28CD-418A-B082-F38B4D5D6E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EEIMNRS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318271-563F-BC01-1943-AF82FF945AA0}"/>
              </a:ext>
            </a:extLst>
          </p:cNvPr>
          <p:cNvSpPr txBox="1"/>
          <p:nvPr/>
        </p:nvSpPr>
        <p:spPr>
          <a:xfrm>
            <a:off x="3581400" y="56819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2BD66-569E-4293-85F7-8AF64DE6D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A244E94-04A8-4DAE-AE50-64CFAEE76AF8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4802" name="Rectangle 2">
            <a:extLst>
              <a:ext uri="{FF2B5EF4-FFF2-40B4-BE49-F238E27FC236}">
                <a16:creationId xmlns:a16="http://schemas.microsoft.com/office/drawing/2014/main" id="{3590EA3F-007B-4E74-BA0C-24B410F846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EEIMNRS</a:t>
            </a:r>
          </a:p>
        </p:txBody>
      </p:sp>
      <p:sp>
        <p:nvSpPr>
          <p:cNvPr id="204803" name="Rectangle 3">
            <a:extLst>
              <a:ext uri="{FF2B5EF4-FFF2-40B4-BE49-F238E27FC236}">
                <a16:creationId xmlns:a16="http://schemas.microsoft.com/office/drawing/2014/main" id="{FE32C798-9E2A-4988-B19B-0833935AA4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143000"/>
            <a:ext cx="73914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ERMINES</a:t>
            </a:r>
          </a:p>
        </p:txBody>
      </p:sp>
      <p:sp>
        <p:nvSpPr>
          <p:cNvPr id="20486" name="Text Box 5">
            <a:extLst>
              <a:ext uri="{FF2B5EF4-FFF2-40B4-BE49-F238E27FC236}">
                <a16:creationId xmlns:a16="http://schemas.microsoft.com/office/drawing/2014/main" id="{EAB6C6B2-AAFE-4D88-810D-645EC3B64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1" y="5943600"/>
            <a:ext cx="2362200" cy="13843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SERINE + M REMISE + N 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US" sz="24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82301C-C064-460A-AB54-37B2F7F55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600" y="1320225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2BA74-0FDF-49D5-9222-97488FE0F17B}"/>
              </a:ext>
            </a:extLst>
          </p:cNvPr>
          <p:cNvSpPr txBox="1"/>
          <p:nvPr/>
        </p:nvSpPr>
        <p:spPr>
          <a:xfrm>
            <a:off x="7246190" y="4143679"/>
            <a:ext cx="1821610" cy="1323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ERMINE</a:t>
            </a:r>
          </a:p>
          <a:p>
            <a:pPr>
              <a:defRPr/>
            </a:pPr>
            <a:r>
              <a:rPr lang="en-US" sz="2000" dirty="0">
                <a:latin typeface="+mj-lt"/>
              </a:rPr>
              <a:t>ERMINED</a:t>
            </a:r>
          </a:p>
          <a:p>
            <a:pPr>
              <a:defRPr/>
            </a:pPr>
            <a:r>
              <a:rPr lang="en-US" sz="2000" b="1" dirty="0">
                <a:latin typeface="+mj-lt"/>
              </a:rPr>
              <a:t>ERMINES</a:t>
            </a:r>
          </a:p>
          <a:p>
            <a:pPr>
              <a:defRPr/>
            </a:pPr>
            <a:r>
              <a:rPr lang="en-US" sz="2000" dirty="0">
                <a:latin typeface="+mj-lt"/>
              </a:rPr>
              <a:t>But no “–</a:t>
            </a:r>
            <a:r>
              <a:rPr lang="en-US" sz="2000" dirty="0" err="1">
                <a:latin typeface="+mj-lt"/>
              </a:rPr>
              <a:t>ing</a:t>
            </a:r>
            <a:r>
              <a:rPr lang="en-US" sz="2000" dirty="0">
                <a:latin typeface="+mj-lt"/>
              </a:rPr>
              <a:t>”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334DC56-2443-4FB8-A88C-FA63F27336FC}"/>
              </a:ext>
            </a:extLst>
          </p:cNvPr>
          <p:cNvSpPr txBox="1"/>
          <p:nvPr/>
        </p:nvSpPr>
        <p:spPr>
          <a:xfrm>
            <a:off x="7239000" y="3189287"/>
            <a:ext cx="19812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DO YOU SPEAK “ING-LESS?”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9CA75B9-E127-4403-B1D6-9CC0BF2FAB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3086" y="2956323"/>
            <a:ext cx="4381218" cy="24534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4292FC4-BCAB-4E84-A999-41923C6CD6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7419" l="0" r="100000">
                        <a14:foregroundMark x1="0" y1="85806" x2="74312" y2="92903"/>
                        <a14:foregroundMark x1="75229" y1="92903" x2="99083" y2="92903"/>
                        <a14:foregroundMark x1="0" y1="94839" x2="2752" y2="96129"/>
                        <a14:foregroundMark x1="3670" y1="96774" x2="32110" y2="95484"/>
                        <a14:backgroundMark x1="97248" y1="58710" x2="99083" y2="59355"/>
                      </a14:backgroundRemoval>
                    </a14:imgEffect>
                    <a14:imgEffect>
                      <a14:artisticMarker trans="60000"/>
                    </a14:imgEffect>
                    <a14:imgEffect>
                      <a14:brightnessContrast bright="-2000" contras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38400" y="3991026"/>
            <a:ext cx="1032418" cy="1410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A72D801-A724-4973-8C57-E13AF943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F2013B-43EB-415F-AD04-7F44B702067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5170" name="Rectangle 2">
            <a:extLst>
              <a:ext uri="{FF2B5EF4-FFF2-40B4-BE49-F238E27FC236}">
                <a16:creationId xmlns:a16="http://schemas.microsoft.com/office/drawing/2014/main" id="{91C3C5EF-91BE-443E-82B0-D0A24CDB79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  <a:br>
              <a:rPr lang="en-US" sz="7200">
                <a:latin typeface="Scramble" pitchFamily="34" charset="0"/>
              </a:rPr>
            </a:br>
            <a:r>
              <a:rPr lang="en-US" sz="7200">
                <a:latin typeface="Scramble" pitchFamily="34" charset="0"/>
              </a:rPr>
              <a:t>G </a:t>
            </a:r>
            <a:br>
              <a:rPr lang="en-US" sz="7200">
                <a:latin typeface="Scramble" pitchFamily="34" charset="0"/>
              </a:rPr>
            </a:br>
            <a:endParaRPr lang="en-US" sz="7200">
              <a:latin typeface="Scramble" pitchFamily="34" charset="0"/>
            </a:endParaRPr>
          </a:p>
        </p:txBody>
      </p:sp>
      <p:sp>
        <p:nvSpPr>
          <p:cNvPr id="135171" name="Rectangle 3">
            <a:extLst>
              <a:ext uri="{FF2B5EF4-FFF2-40B4-BE49-F238E27FC236}">
                <a16:creationId xmlns:a16="http://schemas.microsoft.com/office/drawing/2014/main" id="{B4397007-A87A-449F-AF75-A5AE6B5DE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EEGIMRS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4ACCF0-8C0C-4865-B10D-0068AC000B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912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271DB7E-313B-4887-99CF-772D27DE1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453B04-A01A-4E64-8822-5A120794F786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4930" name="Rectangle 2">
            <a:extLst>
              <a:ext uri="{FF2B5EF4-FFF2-40B4-BE49-F238E27FC236}">
                <a16:creationId xmlns:a16="http://schemas.microsoft.com/office/drawing/2014/main" id="{8DDAE734-C58B-4F77-8413-CE2F652084D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EEGIMRS</a:t>
            </a:r>
          </a:p>
        </p:txBody>
      </p:sp>
      <p:sp>
        <p:nvSpPr>
          <p:cNvPr id="124931" name="Rectangle 3">
            <a:extLst>
              <a:ext uri="{FF2B5EF4-FFF2-40B4-BE49-F238E27FC236}">
                <a16:creationId xmlns:a16="http://schemas.microsoft.com/office/drawing/2014/main" id="{EA14E848-8152-4FAD-8E62-37C216E552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7239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EMIGRES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REGIMES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REMIGES</a:t>
            </a:r>
          </a:p>
        </p:txBody>
      </p:sp>
      <p:sp>
        <p:nvSpPr>
          <p:cNvPr id="44037" name="Text Box 4">
            <a:extLst>
              <a:ext uri="{FF2B5EF4-FFF2-40B4-BE49-F238E27FC236}">
                <a16:creationId xmlns:a16="http://schemas.microsoft.com/office/drawing/2014/main" id="{F9FC0201-69B9-4609-B68E-02DFBA3C95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541713"/>
            <a:ext cx="86868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>
                <a:latin typeface="Arial" panose="020B0604020202020204" pitchFamily="34" charset="0"/>
              </a:rPr>
              <a:t>REMIGES</a:t>
            </a:r>
            <a:r>
              <a:rPr lang="en-US" altLang="en-US" sz="2800">
                <a:latin typeface="Arial" panose="020B0604020202020204" pitchFamily="34" charset="0"/>
              </a:rPr>
              <a:t>: pl. of </a:t>
            </a:r>
            <a:r>
              <a:rPr lang="en-US" altLang="en-US" sz="2800" u="sng">
                <a:latin typeface="Arial" panose="020B0604020202020204" pitchFamily="34" charset="0"/>
              </a:rPr>
              <a:t>REMEX</a:t>
            </a:r>
            <a:r>
              <a:rPr lang="en-US" altLang="en-US" sz="2800">
                <a:latin typeface="Arial" panose="020B0604020202020204" pitchFamily="34" charset="0"/>
              </a:rPr>
              <a:t> (!) A FLIGHT FEATHER OF A BIRD’S WING (adj. REMIGIAL)</a:t>
            </a:r>
          </a:p>
        </p:txBody>
      </p:sp>
      <p:sp>
        <p:nvSpPr>
          <p:cNvPr id="44038" name="Text Box 5">
            <a:extLst>
              <a:ext uri="{FF2B5EF4-FFF2-40B4-BE49-F238E27FC236}">
                <a16:creationId xmlns:a16="http://schemas.microsoft.com/office/drawing/2014/main" id="{C626506E-2A0A-44C1-B337-9FB8A680E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990600"/>
            <a:ext cx="32004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>
                <a:latin typeface="Arial" panose="020B0604020202020204" pitchFamily="34" charset="0"/>
              </a:rPr>
              <a:t>EMIGRES</a:t>
            </a:r>
            <a:r>
              <a:rPr lang="en-US" altLang="en-US" sz="2800">
                <a:latin typeface="Arial" panose="020B0604020202020204" pitchFamily="34" charset="0"/>
              </a:rPr>
              <a:t>: pl. of </a:t>
            </a:r>
            <a:r>
              <a:rPr lang="en-US" altLang="en-US" sz="2800" u="sng">
                <a:latin typeface="Arial" panose="020B0604020202020204" pitchFamily="34" charset="0"/>
              </a:rPr>
              <a:t>ÉMIGRÉ</a:t>
            </a:r>
            <a:r>
              <a:rPr lang="en-US" altLang="en-US" sz="2800">
                <a:latin typeface="Arial" panose="020B0604020202020204" pitchFamily="34" charset="0"/>
              </a:rPr>
              <a:t>, AN EMIGRANT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41153803-BF70-4079-BB84-AEEA8A0A4D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4888393"/>
            <a:ext cx="5181600" cy="1323439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000" dirty="0">
                <a:latin typeface="+mj-lt"/>
              </a:rPr>
              <a:t>ONE OF THE </a:t>
            </a:r>
            <a:r>
              <a:rPr lang="en-US" sz="2000" b="1" i="1" u="sng" dirty="0">
                <a:latin typeface="+mj-lt"/>
              </a:rPr>
              <a:t>EMIGRES</a:t>
            </a:r>
            <a:r>
              <a:rPr lang="en-US" sz="2000" dirty="0">
                <a:latin typeface="+mj-lt"/>
              </a:rPr>
              <a:t> FROM </a:t>
            </a:r>
            <a:r>
              <a:rPr lang="en-US" sz="2000" b="1" i="1" u="sng" dirty="0">
                <a:latin typeface="+mj-lt"/>
              </a:rPr>
              <a:t>REGIMES</a:t>
            </a:r>
            <a:r>
              <a:rPr lang="en-US" sz="2000" dirty="0">
                <a:latin typeface="+mj-lt"/>
              </a:rPr>
              <a:t>  OF PRINCE JOHN AND THE SHERIFF OF NOTTINGHAM HAD ONE OR MORE </a:t>
            </a:r>
            <a:r>
              <a:rPr lang="en-US" sz="2000" b="1" i="1" u="sng" dirty="0">
                <a:latin typeface="+mj-lt"/>
              </a:rPr>
              <a:t>REMIGES 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>
                <a:latin typeface="+mj-lt"/>
                <a:cs typeface="Arial" pitchFamily="34" charset="0"/>
              </a:rPr>
              <a:t>IN HIS CAP.</a:t>
            </a:r>
          </a:p>
        </p:txBody>
      </p:sp>
      <p:pic>
        <p:nvPicPr>
          <p:cNvPr id="44040" name="Picture 2" descr="http://media-cdn.tripadvisor.com/media/photo-s/02/55/e7/e7/a-feather-in-my-cap.jpg">
            <a:extLst>
              <a:ext uri="{FF2B5EF4-FFF2-40B4-BE49-F238E27FC236}">
                <a16:creationId xmlns:a16="http://schemas.microsoft.com/office/drawing/2014/main" id="{02C22B28-F350-409F-861B-04F6320BA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15000" y="4539143"/>
            <a:ext cx="2543175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DE2958-34FC-46C3-80AF-4395C91DD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899755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754633-AC70-41BA-B3C9-B724D0A4FB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9200" y="183898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3455AA-11F5-436F-852C-1FFDBC1ED371}"/>
              </a:ext>
            </a:extLst>
          </p:cNvPr>
          <p:cNvSpPr txBox="1"/>
          <p:nvPr/>
        </p:nvSpPr>
        <p:spPr>
          <a:xfrm>
            <a:off x="4495800" y="3213556"/>
            <a:ext cx="12192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b="1" dirty="0"/>
              <a:t>STICKY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800F6DB-AA6A-476B-B9B1-42E509A58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258AA0-D248-4BF9-B1FE-758BFC1B9E7D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6194" name="Rectangle 2">
            <a:extLst>
              <a:ext uri="{FF2B5EF4-FFF2-40B4-BE49-F238E27FC236}">
                <a16:creationId xmlns:a16="http://schemas.microsoft.com/office/drawing/2014/main" id="{3BAB5F62-7D19-4F37-B550-87911F2A4C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  <a:br>
              <a:rPr lang="en-US" sz="7200">
                <a:latin typeface="Scramble" pitchFamily="34" charset="0"/>
              </a:rPr>
            </a:br>
            <a:r>
              <a:rPr lang="en-US" sz="7200">
                <a:latin typeface="Scramble" pitchFamily="34" charset="0"/>
              </a:rPr>
              <a:t>T </a:t>
            </a:r>
            <a:br>
              <a:rPr lang="en-US" sz="7200">
                <a:latin typeface="Scramble" pitchFamily="34" charset="0"/>
              </a:rPr>
            </a:br>
            <a:endParaRPr lang="en-US" sz="7200">
              <a:latin typeface="Scramble" pitchFamily="34" charset="0"/>
            </a:endParaRPr>
          </a:p>
        </p:txBody>
      </p:sp>
      <p:sp>
        <p:nvSpPr>
          <p:cNvPr id="136195" name="Rectangle 3">
            <a:extLst>
              <a:ext uri="{FF2B5EF4-FFF2-40B4-BE49-F238E27FC236}">
                <a16:creationId xmlns:a16="http://schemas.microsoft.com/office/drawing/2014/main" id="{A682324F-61CA-4369-8C74-045FB1FD26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EEIMRST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6DB8A4-2453-4BF3-A305-F071283E33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58656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n-US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94431C11-7DA3-43AA-BEBB-82318BD24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579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9577192-2E26-4D0E-8848-FDE1D5AAE1AE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06850" name="Rectangle 2">
            <a:extLst>
              <a:ext uri="{FF2B5EF4-FFF2-40B4-BE49-F238E27FC236}">
                <a16:creationId xmlns:a16="http://schemas.microsoft.com/office/drawing/2014/main" id="{05F591D9-D62D-47EF-935F-C4C2E27D62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EEIMRST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9930BF0C-3674-4A94-AE13-A89D05FE7BA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058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itchFamily="34" charset="0"/>
              </a:rPr>
              <a:t>MEISTER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METIERS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REEMITS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RETIMES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TRISEME</a:t>
            </a:r>
          </a:p>
        </p:txBody>
      </p:sp>
      <p:sp>
        <p:nvSpPr>
          <p:cNvPr id="48133" name="Text Box 4">
            <a:extLst>
              <a:ext uri="{FF2B5EF4-FFF2-40B4-BE49-F238E27FC236}">
                <a16:creationId xmlns:a16="http://schemas.microsoft.com/office/drawing/2014/main" id="{DAE8741B-3DEA-4D31-8D4B-298664D35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900" y="4545013"/>
            <a:ext cx="3200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TRISEME</a:t>
            </a:r>
            <a:r>
              <a:rPr lang="en-US" altLang="en-US" sz="2400">
                <a:latin typeface="Arial" panose="020B0604020202020204" pitchFamily="34" charset="0"/>
              </a:rPr>
              <a:t>: A TYPE OF METRICAL FOOT (adj. TRISEMIC)</a:t>
            </a:r>
          </a:p>
        </p:txBody>
      </p:sp>
      <p:sp>
        <p:nvSpPr>
          <p:cNvPr id="48134" name="Text Box 5">
            <a:extLst>
              <a:ext uri="{FF2B5EF4-FFF2-40B4-BE49-F238E27FC236}">
                <a16:creationId xmlns:a16="http://schemas.microsoft.com/office/drawing/2014/main" id="{C25A28CC-34BC-427B-97C4-FCA039644C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228850"/>
            <a:ext cx="25908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>
                <a:latin typeface="Arial" panose="020B0604020202020204" pitchFamily="34" charset="0"/>
              </a:rPr>
              <a:t>METIERS</a:t>
            </a:r>
            <a:r>
              <a:rPr lang="en-US" altLang="en-US" sz="2400">
                <a:latin typeface="Arial" panose="020B0604020202020204" pitchFamily="34" charset="0"/>
              </a:rPr>
              <a:t>: pl. of </a:t>
            </a:r>
            <a:r>
              <a:rPr lang="en-US" altLang="en-US" sz="2400" u="sng">
                <a:latin typeface="Arial" panose="020B0604020202020204" pitchFamily="34" charset="0"/>
              </a:rPr>
              <a:t>METIER</a:t>
            </a:r>
            <a:r>
              <a:rPr lang="en-US" altLang="en-US" sz="2400">
                <a:latin typeface="Arial" panose="020B0604020202020204" pitchFamily="34" charset="0"/>
              </a:rPr>
              <a:t>, A  VOCATION</a:t>
            </a:r>
          </a:p>
        </p:txBody>
      </p:sp>
      <p:sp>
        <p:nvSpPr>
          <p:cNvPr id="24583" name="Text Box 6">
            <a:extLst>
              <a:ext uri="{FF2B5EF4-FFF2-40B4-BE49-F238E27FC236}">
                <a16:creationId xmlns:a16="http://schemas.microsoft.com/office/drawing/2014/main" id="{EEC0250C-4846-4796-A237-F1713142AC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6307138"/>
            <a:ext cx="6096000" cy="46196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MISTER + E    RETIES + M    REMISE + T</a:t>
            </a:r>
          </a:p>
        </p:txBody>
      </p:sp>
      <p:sp>
        <p:nvSpPr>
          <p:cNvPr id="206855" name="Text Box 7">
            <a:extLst>
              <a:ext uri="{FF2B5EF4-FFF2-40B4-BE49-F238E27FC236}">
                <a16:creationId xmlns:a16="http://schemas.microsoft.com/office/drawing/2014/main" id="{C74E5A5C-FFAA-407D-9DCB-99A04C8E39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5878513"/>
            <a:ext cx="8610600" cy="36988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sz="18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MEISTER</a:t>
            </a:r>
            <a:r>
              <a:rPr lang="en-US" altLang="en-US" sz="1800" dirty="0">
                <a:latin typeface="Arial" panose="020B0604020202020204" pitchFamily="34" charset="0"/>
              </a:rPr>
              <a:t>: ONE WHO IS KNOWLEDGEABLE ABOUT A SPECIFIED SUBJECT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DDC9BC7-1C51-43B7-8647-33379E2B6B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172815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3889409-943B-4D22-B667-D06FAF3C2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087215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9FB0D7-B359-44FC-AEED-478394AFA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397258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DDA18BC-7FA2-45D9-A29A-4342FE4C7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0" y="1344613"/>
            <a:ext cx="1143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B41E28-86C1-49C7-B0E1-C8A7F3E10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0" y="4989513"/>
            <a:ext cx="1143000" cy="692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9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8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2068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2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FF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2068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5" grpId="0"/>
      <p:bldP spid="9" grpId="0"/>
      <p:bldP spid="10" grpId="0"/>
      <p:bldP spid="11" grpId="0"/>
      <p:bldP spid="12" grpId="0"/>
      <p:bldP spid="1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C06CA6-CF18-49F0-B513-53ACAE1FB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0C44A3-7BFA-4E4A-9160-1602E9719086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7218" name="Rectangle 2">
            <a:extLst>
              <a:ext uri="{FF2B5EF4-FFF2-40B4-BE49-F238E27FC236}">
                <a16:creationId xmlns:a16="http://schemas.microsoft.com/office/drawing/2014/main" id="{589A1E9B-3B1F-4464-8FDB-3507543420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  <a:br>
              <a:rPr lang="en-US" sz="7200">
                <a:latin typeface="Scramble" pitchFamily="34" charset="0"/>
              </a:rPr>
            </a:br>
            <a:r>
              <a:rPr lang="en-US" sz="7200">
                <a:latin typeface="Scramble" pitchFamily="34" charset="0"/>
              </a:rPr>
              <a:t>E </a:t>
            </a:r>
            <a:br>
              <a:rPr lang="en-US" sz="7200">
                <a:latin typeface="Scramble" pitchFamily="34" charset="0"/>
              </a:rPr>
            </a:br>
            <a:endParaRPr lang="en-US" sz="7200">
              <a:latin typeface="Scramble" pitchFamily="34" charset="0"/>
            </a:endParaRPr>
          </a:p>
        </p:txBody>
      </p:sp>
      <p:sp>
        <p:nvSpPr>
          <p:cNvPr id="137219" name="Rectangle 3">
            <a:extLst>
              <a:ext uri="{FF2B5EF4-FFF2-40B4-BE49-F238E27FC236}">
                <a16:creationId xmlns:a16="http://schemas.microsoft.com/office/drawing/2014/main" id="{FD0D8290-F135-4185-B8E7-9553AAD123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EEEIMRS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9013E3-0C4D-5B27-BBE9-16B130CF54CF}"/>
              </a:ext>
            </a:extLst>
          </p:cNvPr>
          <p:cNvSpPr txBox="1"/>
          <p:nvPr/>
        </p:nvSpPr>
        <p:spPr>
          <a:xfrm>
            <a:off x="3581400" y="56819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42402A3-075C-4E93-82AA-A6FD91A79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11B42A4-E12E-4457-8DFA-852582319E89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2882" name="Rectangle 2">
            <a:extLst>
              <a:ext uri="{FF2B5EF4-FFF2-40B4-BE49-F238E27FC236}">
                <a16:creationId xmlns:a16="http://schemas.microsoft.com/office/drawing/2014/main" id="{6AF70E09-6F15-4F1E-99BB-2B634186941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EEEIMRS</a:t>
            </a:r>
          </a:p>
        </p:txBody>
      </p:sp>
      <p:sp>
        <p:nvSpPr>
          <p:cNvPr id="122883" name="Rectangle 3">
            <a:extLst>
              <a:ext uri="{FF2B5EF4-FFF2-40B4-BE49-F238E27FC236}">
                <a16:creationId xmlns:a16="http://schemas.microsoft.com/office/drawing/2014/main" id="{B1BDEF12-93CF-466E-94CB-33E5BA9E3C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52500" y="990601"/>
            <a:ext cx="7239000" cy="1447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EMERIES</a:t>
            </a:r>
          </a:p>
        </p:txBody>
      </p:sp>
      <p:pic>
        <p:nvPicPr>
          <p:cNvPr id="2" name="Picture 5" descr="S70-350D">
            <a:extLst>
              <a:ext uri="{FF2B5EF4-FFF2-40B4-BE49-F238E27FC236}">
                <a16:creationId xmlns:a16="http://schemas.microsoft.com/office/drawing/2014/main" id="{7E3365B2-0F51-41C1-8A40-8717B9621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78333" l="0" r="87218">
                        <a14:foregroundMark x1="36842" y1="0" x2="36842" y2="0"/>
                        <a14:foregroundMark x1="36090" y1="0" x2="25564" y2="30000"/>
                        <a14:foregroundMark x1="0" y1="30000" x2="24812" y2="30000"/>
                        <a14:foregroundMark x1="61654" y1="0" x2="58647" y2="56667"/>
                        <a14:foregroundMark x1="0" y1="66667" x2="72180" y2="76667"/>
                        <a14:foregroundMark x1="87218" y1="15000" x2="87218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24600" y="5587526"/>
            <a:ext cx="1981200" cy="891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4">
            <a:extLst>
              <a:ext uri="{FF2B5EF4-FFF2-40B4-BE49-F238E27FC236}">
                <a16:creationId xmlns:a16="http://schemas.microsoft.com/office/drawing/2014/main" id="{D80710C8-DE8A-455F-B0D9-0F632FC71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253745"/>
            <a:ext cx="84582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 dirty="0">
                <a:latin typeface="Arial" panose="020B0604020202020204" pitchFamily="34" charset="0"/>
              </a:rPr>
              <a:t>EMERIES</a:t>
            </a:r>
            <a:r>
              <a:rPr lang="en-US" altLang="en-US" dirty="0">
                <a:latin typeface="Arial" panose="020B0604020202020204" pitchFamily="34" charset="0"/>
              </a:rPr>
              <a:t>: pl. of </a:t>
            </a:r>
            <a:r>
              <a:rPr lang="en-US" altLang="en-US" u="sng" dirty="0">
                <a:latin typeface="Arial" panose="020B0604020202020204" pitchFamily="34" charset="0"/>
              </a:rPr>
              <a:t>EMERY</a:t>
            </a:r>
            <a:r>
              <a:rPr lang="en-US" altLang="en-US" dirty="0">
                <a:latin typeface="Arial" panose="020B0604020202020204" pitchFamily="34" charset="0"/>
              </a:rPr>
              <a:t>, A GRANULAR CORUNDUM, A HARD MINERAL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8228B4-A5EF-45A5-8255-DD319E16901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609" b="96957" l="8676" r="89498">
                        <a14:foregroundMark x1="40183" y1="6087" x2="61644" y2="6957"/>
                        <a14:foregroundMark x1="29224" y1="87391" x2="51598" y2="92609"/>
                        <a14:foregroundMark x1="52055" y1="96957" x2="52055" y2="96957"/>
                        <a14:foregroundMark x1="38356" y1="2609" x2="38356" y2="2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3835664"/>
            <a:ext cx="1981200" cy="208071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759A5E-0454-42FA-B1EA-E4DE4BD3AC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774" b="89623" l="9705" r="89873">
                        <a14:foregroundMark x1="80169" y1="3774" x2="18143" y2="150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8029630">
            <a:off x="1270591" y="3030120"/>
            <a:ext cx="3522033" cy="3213368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57E631-E43C-40DE-B9C8-16B37EE5A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440A08-7FEB-4FC7-8709-A82795B988D8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38242" name="Rectangle 2">
            <a:extLst>
              <a:ext uri="{FF2B5EF4-FFF2-40B4-BE49-F238E27FC236}">
                <a16:creationId xmlns:a16="http://schemas.microsoft.com/office/drawing/2014/main" id="{70852746-B3E1-4536-A8C0-3E86A0A3E3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 </a:t>
            </a:r>
            <a:br>
              <a:rPr lang="en-US" sz="7200">
                <a:latin typeface="Scramble" pitchFamily="34" charset="0"/>
              </a:rPr>
            </a:br>
            <a:r>
              <a:rPr lang="en-US" sz="7200">
                <a:latin typeface="Scramble" pitchFamily="34" charset="0"/>
              </a:rPr>
              <a:t>X </a:t>
            </a:r>
            <a:br>
              <a:rPr lang="en-US" sz="7200">
                <a:latin typeface="Scramble" pitchFamily="34" charset="0"/>
              </a:rPr>
            </a:br>
            <a:endParaRPr lang="en-US" sz="7200">
              <a:latin typeface="Scramble" pitchFamily="34" charset="0"/>
            </a:endParaRP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438FAE11-9B0A-43D8-BE08-1A16E0212D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EEIMRSX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C6B16DC-4205-52A9-530E-8F546374A518}"/>
              </a:ext>
            </a:extLst>
          </p:cNvPr>
          <p:cNvSpPr txBox="1"/>
          <p:nvPr/>
        </p:nvSpPr>
        <p:spPr>
          <a:xfrm>
            <a:off x="3581400" y="56819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TWO WORDS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p374a">
            <a:extLst>
              <a:ext uri="{FF2B5EF4-FFF2-40B4-BE49-F238E27FC236}">
                <a16:creationId xmlns:a16="http://schemas.microsoft.com/office/drawing/2014/main" id="{1A21D3D1-F880-4A3F-88C4-E8FB43A3B8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396" b="95330" l="3911" r="96648">
                        <a14:foregroundMark x1="30726" y1="38736" x2="30168" y2="48626"/>
                        <a14:foregroundMark x1="30168" y1="48626" x2="13128" y2="61538"/>
                        <a14:foregroundMark x1="13128" y1="61538" x2="23464" y2="65385"/>
                        <a14:foregroundMark x1="23464" y1="65385" x2="29330" y2="56044"/>
                        <a14:foregroundMark x1="29330" y1="56044" x2="33520" y2="66209"/>
                        <a14:foregroundMark x1="33520" y1="66209" x2="34358" y2="88187"/>
                        <a14:foregroundMark x1="34358" y1="88187" x2="27095" y2="79945"/>
                        <a14:foregroundMark x1="27095" y1="79945" x2="13966" y2="80769"/>
                        <a14:foregroundMark x1="13966" y1="80769" x2="6425" y2="72802"/>
                        <a14:foregroundMark x1="6425" y1="72802" x2="6425" y2="62912"/>
                        <a14:foregroundMark x1="6425" y1="62912" x2="11453" y2="53846"/>
                        <a14:foregroundMark x1="11453" y1="53846" x2="23743" y2="49176"/>
                        <a14:foregroundMark x1="23743" y1="49176" x2="24302" y2="49176"/>
                        <a14:foregroundMark x1="31285" y1="95330" x2="30726" y2="84341"/>
                        <a14:foregroundMark x1="30726" y1="84341" x2="30726" y2="84341"/>
                        <a14:foregroundMark x1="3911" y1="91209" x2="3911" y2="91209"/>
                        <a14:foregroundMark x1="7542" y1="57143" x2="7542" y2="57143"/>
                        <a14:foregroundMark x1="5587" y1="60989" x2="5587" y2="60989"/>
                        <a14:foregroundMark x1="55866" y1="89286" x2="55866" y2="67857"/>
                        <a14:foregroundMark x1="58659" y1="90110" x2="58101" y2="71703"/>
                        <a14:foregroundMark x1="58659" y1="50549" x2="58659" y2="50549"/>
                        <a14:foregroundMark x1="53631" y1="52747" x2="53631" y2="52747"/>
                        <a14:foregroundMark x1="81564" y1="93956" x2="89944" y2="76099"/>
                        <a14:foregroundMark x1="89944" y1="76099" x2="85754" y2="19231"/>
                        <a14:foregroundMark x1="85754" y1="19231" x2="78771" y2="11813"/>
                        <a14:foregroundMark x1="78771" y1="11813" x2="76536" y2="13736"/>
                        <a14:foregroundMark x1="71788" y1="57418" x2="79050" y2="28846"/>
                        <a14:foregroundMark x1="82682" y1="4670" x2="82682" y2="4670"/>
                        <a14:foregroundMark x1="77095" y1="82692" x2="77095" y2="82692"/>
                        <a14:foregroundMark x1="68156" y1="76923" x2="82402" y2="81868"/>
                        <a14:foregroundMark x1="95810" y1="76099" x2="93296" y2="54396"/>
                        <a14:foregroundMark x1="93296" y1="54396" x2="93296" y2="54396"/>
                        <a14:foregroundMark x1="96648" y1="72802" x2="96648" y2="72802"/>
                        <a14:foregroundMark x1="26257" y1="76923" x2="26257" y2="76923"/>
                        <a14:backgroundMark x1="50279" y1="88736" x2="50279" y2="84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6721" y="2886061"/>
            <a:ext cx="3614957" cy="3675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A90475F8-43C5-4A06-A68B-61EDC255F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86600" y="6457950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4D17FA0-E4C0-4929-B4B7-B8549DEFB711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21858" name="Rectangle 2">
            <a:extLst>
              <a:ext uri="{FF2B5EF4-FFF2-40B4-BE49-F238E27FC236}">
                <a16:creationId xmlns:a16="http://schemas.microsoft.com/office/drawing/2014/main" id="{90416A7E-42EA-4538-9765-BBD2C8F5F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400" dirty="0">
                <a:latin typeface="Scramble" pitchFamily="34" charset="0"/>
              </a:rPr>
              <a:t>EEIMRSX</a:t>
            </a:r>
          </a:p>
        </p:txBody>
      </p:sp>
      <p:sp>
        <p:nvSpPr>
          <p:cNvPr id="121859" name="Rectangle 3">
            <a:extLst>
              <a:ext uri="{FF2B5EF4-FFF2-40B4-BE49-F238E27FC236}">
                <a16:creationId xmlns:a16="http://schemas.microsoft.com/office/drawing/2014/main" id="{DBB5D047-5F9E-49E4-90CF-DB5AFE5E8C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28800" y="990600"/>
            <a:ext cx="58674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MIREXES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5400" dirty="0">
                <a:latin typeface="Scramble" pitchFamily="34" charset="0"/>
              </a:rPr>
              <a:t>REMIXES</a:t>
            </a:r>
          </a:p>
        </p:txBody>
      </p:sp>
      <p:sp>
        <p:nvSpPr>
          <p:cNvPr id="56326" name="Text Box 4">
            <a:extLst>
              <a:ext uri="{FF2B5EF4-FFF2-40B4-BE49-F238E27FC236}">
                <a16:creationId xmlns:a16="http://schemas.microsoft.com/office/drawing/2014/main" id="{9E7DC636-B14C-4181-B2B8-DBA03B482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497" y="3246431"/>
            <a:ext cx="5105400" cy="107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 dirty="0">
                <a:latin typeface="Arial" panose="020B0604020202020204" pitchFamily="34" charset="0"/>
              </a:rPr>
              <a:t>MIREXES</a:t>
            </a:r>
            <a:r>
              <a:rPr lang="en-US" altLang="en-US" dirty="0">
                <a:latin typeface="Arial" panose="020B0604020202020204" pitchFamily="34" charset="0"/>
              </a:rPr>
              <a:t>: pl. of </a:t>
            </a:r>
            <a:r>
              <a:rPr lang="en-US" altLang="en-US" u="sng" dirty="0">
                <a:latin typeface="Arial" panose="020B0604020202020204" pitchFamily="34" charset="0"/>
              </a:rPr>
              <a:t>MIREX</a:t>
            </a:r>
            <a:r>
              <a:rPr lang="en-US" altLang="en-US" dirty="0">
                <a:latin typeface="Arial" panose="020B0604020202020204" pitchFamily="34" charset="0"/>
              </a:rPr>
              <a:t>, AN  INSECTICIDE</a:t>
            </a:r>
          </a:p>
        </p:txBody>
      </p:sp>
      <p:sp>
        <p:nvSpPr>
          <p:cNvPr id="56327" name="Text Box 7">
            <a:extLst>
              <a:ext uri="{FF2B5EF4-FFF2-40B4-BE49-F238E27FC236}">
                <a16:creationId xmlns:a16="http://schemas.microsoft.com/office/drawing/2014/main" id="{52AAD6BD-1FC7-407E-BB32-C07CFF1CB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684713"/>
            <a:ext cx="4191000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latin typeface="Arial" panose="020B0604020202020204" pitchFamily="34" charset="0"/>
              </a:rPr>
              <a:t>PREPARING </a:t>
            </a:r>
            <a:r>
              <a:rPr lang="en-US" altLang="en-US" sz="2800" b="1" i="1" u="sng" dirty="0">
                <a:latin typeface="Arial" panose="020B0604020202020204" pitchFamily="34" charset="0"/>
              </a:rPr>
              <a:t>MIREXES</a:t>
            </a:r>
            <a:r>
              <a:rPr lang="en-US" altLang="en-US" sz="2800" b="1" i="1" dirty="0">
                <a:latin typeface="Arial" panose="020B0604020202020204" pitchFamily="34" charset="0"/>
              </a:rPr>
              <a:t>, </a:t>
            </a:r>
            <a:r>
              <a:rPr lang="en-US" altLang="en-US" sz="2800" dirty="0">
                <a:latin typeface="Arial" panose="020B0604020202020204" pitchFamily="34" charset="0"/>
              </a:rPr>
              <a:t>HE </a:t>
            </a:r>
            <a:r>
              <a:rPr lang="en-US" altLang="en-US" sz="2800" b="1" i="1" u="sng" dirty="0">
                <a:latin typeface="Arial" panose="020B0604020202020204" pitchFamily="34" charset="0"/>
              </a:rPr>
              <a:t>REMIXES</a:t>
            </a:r>
            <a:r>
              <a:rPr lang="en-US" altLang="en-US" sz="28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56328" name="Picture 9" descr="orkinlogo">
            <a:extLst>
              <a:ext uri="{FF2B5EF4-FFF2-40B4-BE49-F238E27FC236}">
                <a16:creationId xmlns:a16="http://schemas.microsoft.com/office/drawing/2014/main" id="{74B11143-AD65-4D05-9C42-892C6B2AB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2555642">
            <a:off x="6137422" y="4120428"/>
            <a:ext cx="179387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81" name="Text Box 11">
            <a:extLst>
              <a:ext uri="{FF2B5EF4-FFF2-40B4-BE49-F238E27FC236}">
                <a16:creationId xmlns:a16="http://schemas.microsoft.com/office/drawing/2014/main" id="{1C068D49-5D51-4CAB-A725-4EE69B7B2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6015038"/>
            <a:ext cx="25146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121868" name="Text Box 12">
            <a:extLst>
              <a:ext uri="{FF2B5EF4-FFF2-40B4-BE49-F238E27FC236}">
                <a16:creationId xmlns:a16="http://schemas.microsoft.com/office/drawing/2014/main" id="{0B90CB29-BE60-41A4-8CC2-D37ADB614D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60198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/>
              <a:t>P</a:t>
            </a:r>
            <a:r>
              <a:rPr lang="en-US" altLang="en-US" sz="2400"/>
              <a:t>REMIXES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95EDAB35-12A4-4E73-8340-7FDB23D83E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71600" y="2096125"/>
            <a:ext cx="1752600" cy="72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1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1" grpId="0"/>
      <p:bldP spid="12186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A7CD5B0B-B0E9-47B6-8DCA-85C27B052B0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917587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latin typeface="Scramble" pitchFamily="34" charset="0"/>
              </a:rPr>
              <a:t>EEIMRS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DD4C576-D421-FAAD-6EAF-E4E51615AD40}"/>
              </a:ext>
            </a:extLst>
          </p:cNvPr>
          <p:cNvSpPr txBox="1"/>
          <p:nvPr/>
        </p:nvSpPr>
        <p:spPr>
          <a:xfrm>
            <a:off x="1780220" y="4817593"/>
            <a:ext cx="5654590" cy="10144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latin typeface="+mj-lt"/>
              </a:rPr>
              <a:t>   When you see the “ESCAPE KEY” ICON    check speaker notes for additional information 	by hitting the escape key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7ABDD3-C801-9AC4-7A99-F804DF6F309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91" b="89773" l="8642" r="88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2037" y="4610305"/>
            <a:ext cx="591966" cy="6463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8D0A9D2-3001-9551-D978-41202EB833CF}"/>
              </a:ext>
            </a:extLst>
          </p:cNvPr>
          <p:cNvSpPr txBox="1"/>
          <p:nvPr/>
        </p:nvSpPr>
        <p:spPr>
          <a:xfrm>
            <a:off x="950837" y="3454835"/>
            <a:ext cx="72423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b="0" i="0" u="none" dirty="0">
                <a:latin typeface="+mj-lt"/>
              </a:rPr>
              <a:t>Use PowerPoint or Keynote in  FULL SCREEN “SLIDE SHOW” mode    	on your LAPTOP or DESKTOP for best results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0EDB8-0FCD-1E13-4E9D-ED236BEA1BD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2851944"/>
            <a:ext cx="554554" cy="592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BC45A9E-5197-D949-6ED8-8A8AA3B2ABB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120"/>
          <a:stretch/>
        </p:blipFill>
        <p:spPr>
          <a:xfrm>
            <a:off x="1783441" y="2716954"/>
            <a:ext cx="640059" cy="7378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9A65C5-ED1D-96B7-C219-213AA44B173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8436" y="2667000"/>
            <a:ext cx="832884" cy="832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189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764FAA8-E0BC-4569-B92F-F9BCFB881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DFDF52-437D-414E-8748-2C2EC8E61FE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3D99902A-8658-49C9-BF98-162F2C7A2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  <a:br>
              <a:rPr lang="en-US" sz="7200">
                <a:latin typeface="Scramble" pitchFamily="34" charset="0"/>
              </a:rPr>
            </a:br>
            <a:r>
              <a:rPr lang="en-US" sz="7200">
                <a:latin typeface="Scramble" pitchFamily="34" charset="0"/>
              </a:rPr>
              <a:t>B </a:t>
            </a:r>
            <a:br>
              <a:rPr lang="en-US" sz="7200">
                <a:latin typeface="Scramble" pitchFamily="34" charset="0"/>
              </a:rPr>
            </a:br>
            <a:endParaRPr lang="en-US" sz="7200">
              <a:latin typeface="Scramble" pitchFamily="34" charset="0"/>
            </a:endParaRP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21B37F28-6809-4E44-B7A8-60A1AB1A9E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BEEIMRS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30D7E4-D47D-4D5C-800F-528B8242FF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5791200"/>
            <a:ext cx="2743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THERE ARE </a:t>
            </a:r>
            <a:r>
              <a:rPr lang="en-US" altLang="en-US" sz="1800" b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altLang="en-US" sz="180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A0FF16-D16A-4D62-8DD6-D48E27B02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850FB26-6BA5-4762-A05A-8106CBB1E332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3362" name="Rectangle 2">
            <a:extLst>
              <a:ext uri="{FF2B5EF4-FFF2-40B4-BE49-F238E27FC236}">
                <a16:creationId xmlns:a16="http://schemas.microsoft.com/office/drawing/2014/main" id="{3D338858-46C6-4116-8BFF-053B9853BE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BEEIMRS</a:t>
            </a:r>
          </a:p>
        </p:txBody>
      </p:sp>
      <p:sp>
        <p:nvSpPr>
          <p:cNvPr id="143363" name="Rectangle 3">
            <a:extLst>
              <a:ext uri="{FF2B5EF4-FFF2-40B4-BE49-F238E27FC236}">
                <a16:creationId xmlns:a16="http://schemas.microsoft.com/office/drawing/2014/main" id="{F3E9536A-036D-482C-8393-64C199EBD5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1066801"/>
            <a:ext cx="7315200" cy="335890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>
                <a:latin typeface="Scramble" pitchFamily="34" charset="0"/>
              </a:rPr>
              <a:t>BEMIRES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>
                <a:latin typeface="Scramble" pitchFamily="34" charset="0"/>
              </a:rPr>
              <a:t>BERIMES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>
                <a:latin typeface="Scramble" pitchFamily="34" charset="0"/>
              </a:rPr>
              <a:t>BIREMES</a:t>
            </a:r>
          </a:p>
        </p:txBody>
      </p:sp>
      <p:sp>
        <p:nvSpPr>
          <p:cNvPr id="60421" name="Text Box 4">
            <a:extLst>
              <a:ext uri="{FF2B5EF4-FFF2-40B4-BE49-F238E27FC236}">
                <a16:creationId xmlns:a16="http://schemas.microsoft.com/office/drawing/2014/main" id="{F607834C-6716-4BE6-929E-8009762ABE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3593957"/>
            <a:ext cx="48387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latin typeface="Arial" panose="020B0604020202020204" pitchFamily="34" charset="0"/>
              </a:rPr>
              <a:t>BIREMES</a:t>
            </a:r>
            <a:r>
              <a:rPr lang="en-US" altLang="en-US" sz="2800" dirty="0">
                <a:latin typeface="Arial" panose="020B0604020202020204" pitchFamily="34" charset="0"/>
              </a:rPr>
              <a:t>: pl. of </a:t>
            </a:r>
            <a:r>
              <a:rPr lang="en-US" altLang="en-US" sz="2800" u="sng" dirty="0">
                <a:latin typeface="Arial" panose="020B0604020202020204" pitchFamily="34" charset="0"/>
              </a:rPr>
              <a:t>BIREME</a:t>
            </a:r>
            <a:r>
              <a:rPr lang="en-US" altLang="en-US" sz="2800" dirty="0">
                <a:latin typeface="Arial" panose="020B0604020202020204" pitchFamily="34" charset="0"/>
              </a:rPr>
              <a:t>, AN ANCIENT GALLEY</a:t>
            </a:r>
          </a:p>
        </p:txBody>
      </p:sp>
      <p:sp>
        <p:nvSpPr>
          <p:cNvPr id="60423" name="Text Box 9">
            <a:extLst>
              <a:ext uri="{FF2B5EF4-FFF2-40B4-BE49-F238E27FC236}">
                <a16:creationId xmlns:a16="http://schemas.microsoft.com/office/drawing/2014/main" id="{9AFC95A9-9503-4330-9FA4-9AAF828FD5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00" y="2436813"/>
            <a:ext cx="42672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b="1" u="sng" dirty="0">
                <a:latin typeface="Arial" panose="020B0604020202020204" pitchFamily="34" charset="0"/>
              </a:rPr>
              <a:t>BERIMES</a:t>
            </a:r>
            <a:r>
              <a:rPr lang="en-US" altLang="en-US" sz="2800" dirty="0">
                <a:latin typeface="Arial" panose="020B0604020202020204" pitchFamily="34" charset="0"/>
              </a:rPr>
              <a:t>: COMPOSES IN RHYME (BERIME, BERIMED, BERIMING also BERHYME/S/D/ING)</a:t>
            </a:r>
          </a:p>
        </p:txBody>
      </p:sp>
      <p:sp>
        <p:nvSpPr>
          <p:cNvPr id="60424" name="TextBox 1">
            <a:extLst>
              <a:ext uri="{FF2B5EF4-FFF2-40B4-BE49-F238E27FC236}">
                <a16:creationId xmlns:a16="http://schemas.microsoft.com/office/drawing/2014/main" id="{B67033D4-581F-4278-ACF5-6C5EB81B9C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1066800"/>
            <a:ext cx="4114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/>
              <a:t>BEMIRES</a:t>
            </a:r>
            <a:r>
              <a:rPr lang="en-US" altLang="en-US" sz="2800" dirty="0"/>
              <a:t>: v. SOILS WITH MUD (BEMIRE, BEMIRED, BEMIRING)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FFD632-6137-4277-BF7B-C80C49DF3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076980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D22EA90-EA75-41A3-B27E-55CEF88F65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1937405"/>
            <a:ext cx="1143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B86A7E-1D5A-407F-B666-7A87B09DE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2829580"/>
            <a:ext cx="381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D5A07-45E6-4632-8934-A3ABC0953D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167" b="96429" l="1667" r="97333">
                        <a14:foregroundMark x1="13667" y1="15476" x2="81333" y2="30952"/>
                        <a14:foregroundMark x1="81333" y1="30952" x2="87333" y2="30952"/>
                        <a14:foregroundMark x1="87333" y1="30952" x2="91333" y2="39881"/>
                        <a14:foregroundMark x1="91333" y1="39881" x2="91000" y2="54167"/>
                        <a14:foregroundMark x1="91000" y1="54167" x2="85333" y2="76190"/>
                        <a14:foregroundMark x1="85333" y1="76190" x2="80000" y2="82143"/>
                        <a14:foregroundMark x1="80000" y1="82143" x2="13333" y2="88095"/>
                        <a14:foregroundMark x1="13333" y1="88095" x2="8000" y2="82738"/>
                        <a14:foregroundMark x1="8000" y1="82738" x2="5333" y2="70833"/>
                        <a14:foregroundMark x1="5333" y1="70833" x2="4333" y2="33333"/>
                        <a14:foregroundMark x1="4333" y1="33333" x2="8333" y2="22619"/>
                        <a14:foregroundMark x1="8333" y1="22619" x2="14000" y2="16071"/>
                        <a14:foregroundMark x1="46446" y1="40259" x2="49971" y2="40405"/>
                        <a14:foregroundMark x1="37333" y1="39881" x2="45698" y2="40228"/>
                        <a14:foregroundMark x1="4000" y1="4762" x2="4000" y2="30357"/>
                        <a14:foregroundMark x1="4000" y1="30357" x2="1667" y2="51786"/>
                        <a14:foregroundMark x1="1667" y1="51786" x2="4000" y2="84524"/>
                        <a14:foregroundMark x1="4000" y1="84524" x2="10667" y2="91071"/>
                        <a14:foregroundMark x1="10667" y1="91071" x2="23667" y2="90476"/>
                        <a14:foregroundMark x1="23667" y1="90476" x2="36667" y2="94643"/>
                        <a14:foregroundMark x1="36667" y1="94643" x2="68667" y2="92857"/>
                        <a14:foregroundMark x1="68667" y1="92857" x2="75667" y2="94048"/>
                        <a14:foregroundMark x1="75667" y1="94048" x2="88333" y2="93452"/>
                        <a14:foregroundMark x1="88333" y1="93452" x2="87333" y2="83333"/>
                        <a14:foregroundMark x1="87333" y1="83333" x2="97000" y2="66667"/>
                        <a14:foregroundMark x1="97000" y1="66667" x2="95333" y2="54167"/>
                        <a14:foregroundMark x1="95333" y1="54167" x2="95333" y2="22619"/>
                        <a14:foregroundMark x1="95333" y1="22619" x2="91000" y2="12500"/>
                        <a14:foregroundMark x1="91000" y1="12500" x2="78333" y2="6548"/>
                        <a14:foregroundMark x1="78333" y1="6548" x2="4000" y2="6548"/>
                        <a14:foregroundMark x1="4000" y1="6548" x2="4000" y2="6548"/>
                        <a14:foregroundMark x1="5000" y1="2976" x2="11667" y2="5357"/>
                        <a14:foregroundMark x1="11667" y1="5357" x2="33333" y2="3571"/>
                        <a14:foregroundMark x1="33333" y1="3571" x2="64667" y2="7738"/>
                        <a14:foregroundMark x1="64667" y1="7738" x2="85000" y2="7143"/>
                        <a14:foregroundMark x1="85000" y1="7143" x2="91000" y2="8929"/>
                        <a14:foregroundMark x1="91000" y1="8929" x2="97333" y2="29167"/>
                        <a14:foregroundMark x1="97333" y1="29167" x2="95667" y2="85119"/>
                        <a14:foregroundMark x1="95667" y1="85119" x2="92333" y2="94643"/>
                        <a14:foregroundMark x1="92333" y1="94643" x2="5333" y2="95238"/>
                        <a14:foregroundMark x1="5333" y1="95238" x2="1000" y2="85119"/>
                        <a14:foregroundMark x1="1000" y1="85119" x2="1333" y2="53571"/>
                        <a14:foregroundMark x1="1333" y1="53571" x2="3667" y2="41071"/>
                        <a14:foregroundMark x1="3667" y1="41071" x2="1667" y2="7738"/>
                        <a14:foregroundMark x1="1667" y1="7738" x2="5333" y2="4167"/>
                        <a14:foregroundMark x1="96667" y1="88095" x2="97000" y2="7143"/>
                        <a14:foregroundMark x1="37907" y1="70803" x2="62667" y2="64881"/>
                        <a14:foregroundMark x1="28266" y1="73109" x2="37895" y2="70806"/>
                        <a14:foregroundMark x1="9667" y1="64881" x2="15333" y2="73214"/>
                        <a14:foregroundMark x1="15333" y1="73214" x2="17000" y2="79762"/>
                        <a14:foregroundMark x1="5667" y1="97619" x2="12667" y2="97619"/>
                        <a14:foregroundMark x1="12667" y1="97619" x2="48667" y2="95238"/>
                        <a14:foregroundMark x1="48667" y1="95238" x2="68333" y2="97024"/>
                        <a14:foregroundMark x1="68333" y1="97024" x2="75000" y2="96429"/>
                        <a14:foregroundMark x1="75000" y1="96429" x2="88000" y2="97024"/>
                        <a14:foregroundMark x1="88000" y1="97024" x2="96000" y2="96429"/>
                        <a14:foregroundMark x1="96000" y1="96429" x2="97333" y2="91667"/>
                        <a14:backgroundMark x1="28667" y1="63095" x2="61667" y2="52976"/>
                        <a14:backgroundMark x1="61667" y1="52976" x2="63333" y2="50595"/>
                        <a14:backgroundMark x1="35667" y1="58929" x2="34667" y2="47619"/>
                        <a14:backgroundMark x1="66333" y1="45238" x2="60667" y2="42857"/>
                        <a14:backgroundMark x1="60667" y1="42857" x2="56667" y2="52381"/>
                        <a14:backgroundMark x1="56667" y1="52381" x2="50333" y2="53571"/>
                        <a14:backgroundMark x1="50333" y1="53571" x2="50333" y2="53571"/>
                        <a14:backgroundMark x1="38000" y1="58333" x2="42667" y2="57143"/>
                        <a14:backgroundMark x1="47333" y1="49405" x2="47333" y2="45238"/>
                        <a14:backgroundMark x1="52000" y1="43452" x2="52000" y2="43452"/>
                        <a14:backgroundMark x1="48333" y1="45833" x2="54000" y2="42857"/>
                        <a14:backgroundMark x1="54000" y1="42857" x2="54333" y2="4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71774" y="4671662"/>
            <a:ext cx="3019426" cy="169087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9B79324-44EA-4770-B7B6-7C028B10CFF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830" b="90375" l="9937" r="94953">
                        <a14:foregroundMark x1="50946" y1="9625" x2="50946" y2="9625"/>
                        <a14:foregroundMark x1="20505" y1="41109" x2="20505" y2="41109"/>
                        <a14:foregroundMark x1="91009" y1="63295" x2="91009" y2="63295"/>
                        <a14:foregroundMark x1="88486" y1="64927" x2="88486" y2="64927"/>
                        <a14:foregroundMark x1="95268" y1="61175" x2="95268" y2="61175"/>
                        <a14:foregroundMark x1="17035" y1="89070" x2="41483" y2="90538"/>
                        <a14:foregroundMark x1="41483" y1="90538" x2="50789" y2="89886"/>
                        <a14:foregroundMark x1="50789" y1="89886" x2="58991" y2="89886"/>
                        <a14:foregroundMark x1="58991" y1="89886" x2="67035" y2="88418"/>
                        <a14:foregroundMark x1="67035" y1="88418" x2="70189" y2="88418"/>
                        <a14:foregroundMark x1="20820" y1="30343" x2="20820" y2="30343"/>
                        <a14:foregroundMark x1="21767" y1="30016" x2="21767" y2="30016"/>
                        <a14:foregroundMark x1="48580" y1="7830" x2="53312" y2="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2809">
            <a:off x="2877907" y="4120647"/>
            <a:ext cx="2538732" cy="2233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D095A9-1677-4B53-9011-61841D3A1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893B4B-31A6-4989-BEE0-1DC096029BE5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63FEB2-DA69-4457-9C3E-066F2B1107B6}"/>
              </a:ext>
            </a:extLst>
          </p:cNvPr>
          <p:cNvSpPr txBox="1"/>
          <p:nvPr/>
        </p:nvSpPr>
        <p:spPr>
          <a:xfrm>
            <a:off x="2321859" y="4690150"/>
            <a:ext cx="533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Segoe Script" panose="030B0504020000000003" pitchFamily="66" charset="0"/>
              </a:rPr>
              <a:t>IN THESE GOD-FORSAKEN TIMES</a:t>
            </a:r>
          </a:p>
          <a:p>
            <a:r>
              <a:rPr lang="en-US" dirty="0">
                <a:latin typeface="Segoe Script" panose="030B0504020000000003" pitchFamily="66" charset="0"/>
              </a:rPr>
              <a:t>THE OLD SHIP IN THE MUD </a:t>
            </a:r>
            <a:r>
              <a:rPr lang="en-US" b="1" dirty="0">
                <a:latin typeface="Segoe Script" panose="030B0504020000000003" pitchFamily="66" charset="0"/>
              </a:rPr>
              <a:t>BEMIRES</a:t>
            </a:r>
          </a:p>
          <a:p>
            <a:r>
              <a:rPr lang="en-US" dirty="0">
                <a:latin typeface="Segoe Script" panose="030B0504020000000003" pitchFamily="66" charset="0"/>
              </a:rPr>
              <a:t>THE POET IN THE HOLD </a:t>
            </a:r>
            <a:r>
              <a:rPr lang="en-US" b="1" dirty="0">
                <a:latin typeface="Segoe Script" panose="030B0504020000000003" pitchFamily="66" charset="0"/>
              </a:rPr>
              <a:t>BERIMES</a:t>
            </a:r>
          </a:p>
          <a:p>
            <a:r>
              <a:rPr lang="en-US" dirty="0">
                <a:latin typeface="Segoe Script" panose="030B0504020000000003" pitchFamily="66" charset="0"/>
              </a:rPr>
              <a:t>IN THE MIDST OF THOUGHTFUL FRIARS.</a:t>
            </a:r>
          </a:p>
          <a:p>
            <a:endParaRPr lang="en-US" dirty="0">
              <a:latin typeface="Segoe Script" panose="030B0504020000000003" pitchFamily="66" charset="0"/>
            </a:endParaRPr>
          </a:p>
          <a:p>
            <a:r>
              <a:rPr lang="en-US" dirty="0">
                <a:latin typeface="Segoe Script" panose="030B0504020000000003" pitchFamily="66" charset="0"/>
              </a:rPr>
              <a:t>A DOOMED SHIP?  WELL, SO IT SEEMS</a:t>
            </a:r>
          </a:p>
          <a:p>
            <a:r>
              <a:rPr lang="en-US" dirty="0">
                <a:latin typeface="Segoe Script" panose="030B0504020000000003" pitchFamily="66" charset="0"/>
              </a:rPr>
              <a:t>THIS ONE OF SEVERAL OLD </a:t>
            </a:r>
            <a:r>
              <a:rPr lang="en-US" b="1" dirty="0">
                <a:latin typeface="Segoe Script" panose="030B0504020000000003" pitchFamily="66" charset="0"/>
              </a:rPr>
              <a:t>BIREMES.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6F8D8-4929-43C8-AF6E-12A5D539BF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1812" y="1144817"/>
            <a:ext cx="3460376" cy="34758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EC6DC0-29C8-4F4F-B484-7DAFDC54EF6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rgbClr val="DADADA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00" b="99667" l="0" r="97006">
                        <a14:foregroundMark x1="0" y1="91333" x2="15768" y2="88667"/>
                        <a14:foregroundMark x1="15968" y1="88667" x2="28942" y2="88667"/>
                        <a14:foregroundMark x1="28942" y1="88667" x2="39721" y2="88333"/>
                        <a14:foregroundMark x1="39721" y1="88333" x2="65469" y2="94333"/>
                        <a14:foregroundMark x1="65469" y1="94333" x2="95210" y2="90333"/>
                        <a14:foregroundMark x1="95210" y1="90333" x2="91417" y2="70000"/>
                        <a14:foregroundMark x1="91417" y1="70000" x2="81637" y2="53667"/>
                        <a14:foregroundMark x1="81637" y1="53667" x2="77844" y2="34000"/>
                        <a14:foregroundMark x1="77844" y1="34000" x2="78643" y2="53333"/>
                        <a14:foregroundMark x1="78643" y1="53333" x2="67465" y2="64333"/>
                        <a14:foregroundMark x1="67465" y1="64333" x2="56088" y2="62667"/>
                        <a14:foregroundMark x1="56088" y1="62667" x2="52695" y2="41667"/>
                        <a14:foregroundMark x1="52695" y1="41667" x2="46906" y2="57333"/>
                        <a14:foregroundMark x1="46906" y1="57333" x2="23154" y2="59667"/>
                        <a14:foregroundMark x1="23154" y1="59667" x2="11377" y2="51333"/>
                        <a14:foregroundMark x1="11377" y1="51333" x2="12176" y2="32333"/>
                        <a14:foregroundMark x1="12176" y1="32333" x2="9581" y2="50333"/>
                        <a14:foregroundMark x1="0" y1="53667" x2="9381" y2="50333"/>
                        <a14:foregroundMark x1="17964" y1="23333" x2="17964" y2="24333"/>
                        <a14:foregroundMark x1="17964" y1="21000" x2="19960" y2="28333"/>
                        <a14:foregroundMark x1="20359" y1="20333" x2="20758" y2="31333"/>
                        <a14:foregroundMark x1="49102" y1="25000" x2="49102" y2="48333"/>
                        <a14:foregroundMark x1="52695" y1="29000" x2="52695" y2="51333"/>
                        <a14:foregroundMark x1="77046" y1="29000" x2="82036" y2="33667"/>
                        <a14:foregroundMark x1="79242" y1="25000" x2="79242" y2="25000"/>
                        <a14:foregroundMark x1="76647" y1="26000" x2="80240" y2="26000"/>
                        <a14:foregroundMark x1="75649" y1="24333" x2="75649" y2="24333"/>
                        <a14:foregroundMark x1="76647" y1="25000" x2="82834" y2="32667"/>
                        <a14:foregroundMark x1="81637" y1="27333" x2="81637" y2="27333"/>
                        <a14:foregroundMark x1="82834" y1="30333" x2="82834" y2="30333"/>
                        <a14:foregroundMark x1="0" y1="74667" x2="798" y2="74333"/>
                        <a14:foregroundMark x1="18164" y1="95000" x2="46108" y2="95667"/>
                        <a14:foregroundMark x1="46108" y1="95667" x2="56886" y2="95000"/>
                        <a14:foregroundMark x1="56886" y1="95000" x2="69860" y2="96000"/>
                        <a14:foregroundMark x1="69860" y1="96000" x2="94212" y2="94000"/>
                        <a14:foregroundMark x1="94212" y1="94000" x2="94411" y2="94000"/>
                        <a14:foregroundMark x1="56287" y1="98333" x2="42515" y2="99667"/>
                        <a14:foregroundMark x1="56487" y1="98333" x2="65669" y2="99667"/>
                        <a14:foregroundMark x1="96806" y1="98333" x2="73852" y2="99667"/>
                        <a14:foregroundMark x1="31418" y1="58960" x2="31418" y2="58960"/>
                      </a14:backgroundRemoval>
                    </a14:imgEffect>
                    <a14:imgEffect>
                      <a14:colorTemperature colorTemp="4554"/>
                    </a14:imgEffect>
                    <a14:imgEffect>
                      <a14:saturation sat="34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7438" y="1905000"/>
            <a:ext cx="2417162" cy="16058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0971CB9-4FCA-425B-85C4-B3ED0DCFFA9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19" b="89163" l="2410" r="97992">
                        <a14:foregroundMark x1="47791" y1="5911" x2="47791" y2="5911"/>
                        <a14:foregroundMark x1="91165" y1="48768" x2="67871" y2="44828"/>
                        <a14:foregroundMark x1="67871" y1="44828" x2="58233" y2="39409"/>
                        <a14:foregroundMark x1="97992" y1="55172" x2="91566" y2="79803"/>
                        <a14:foregroundMark x1="91566" y1="79803" x2="83133" y2="91133"/>
                        <a14:foregroundMark x1="83133" y1="91133" x2="41767" y2="94089"/>
                        <a14:foregroundMark x1="41767" y1="94089" x2="12048" y2="91626"/>
                        <a14:foregroundMark x1="12048" y1="91626" x2="5221" y2="79310"/>
                        <a14:foregroundMark x1="5221" y1="79310" x2="10843" y2="54680"/>
                        <a14:foregroundMark x1="10843" y1="54680" x2="19679" y2="49754"/>
                        <a14:foregroundMark x1="96386" y1="57635" x2="94378" y2="81281"/>
                        <a14:foregroundMark x1="94378" y1="81281" x2="84739" y2="91133"/>
                        <a14:foregroundMark x1="84739" y1="91133" x2="60643" y2="96552"/>
                        <a14:foregroundMark x1="60643" y1="96552" x2="35743" y2="93103"/>
                        <a14:foregroundMark x1="35743" y1="93103" x2="8835" y2="97044"/>
                        <a14:foregroundMark x1="8835" y1="97044" x2="2410" y2="83744"/>
                        <a14:foregroundMark x1="2410" y1="83744" x2="2410" y2="72414"/>
                        <a14:foregroundMark x1="97992" y1="56650" x2="91566" y2="59606"/>
                      </a14:backgroundRemoval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992421" y="2608189"/>
            <a:ext cx="1901507" cy="189471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9A0E2BE-E87C-4D44-A92F-7B46B213E505}"/>
              </a:ext>
            </a:extLst>
          </p:cNvPr>
          <p:cNvPicPr>
            <a:picLocks noChangeAspect="1"/>
          </p:cNvPicPr>
          <p:nvPr/>
        </p:nvPicPr>
        <p:blipFill>
          <a:blip r:embed="rId8">
            <a:grayscl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167" b="96429" l="1667" r="97333">
                        <a14:foregroundMark x1="13667" y1="15476" x2="81333" y2="30952"/>
                        <a14:foregroundMark x1="81333" y1="30952" x2="87333" y2="30952"/>
                        <a14:foregroundMark x1="87333" y1="30952" x2="91333" y2="39881"/>
                        <a14:foregroundMark x1="91333" y1="39881" x2="91000" y2="54167"/>
                        <a14:foregroundMark x1="91000" y1="54167" x2="85333" y2="76190"/>
                        <a14:foregroundMark x1="85333" y1="76190" x2="80000" y2="82143"/>
                        <a14:foregroundMark x1="80000" y1="82143" x2="13333" y2="88095"/>
                        <a14:foregroundMark x1="13333" y1="88095" x2="8000" y2="82738"/>
                        <a14:foregroundMark x1="8000" y1="82738" x2="5333" y2="70833"/>
                        <a14:foregroundMark x1="5333" y1="70833" x2="4333" y2="33333"/>
                        <a14:foregroundMark x1="4333" y1="33333" x2="8333" y2="22619"/>
                        <a14:foregroundMark x1="8333" y1="22619" x2="14000" y2="16071"/>
                        <a14:foregroundMark x1="46446" y1="40259" x2="49971" y2="40405"/>
                        <a14:foregroundMark x1="37333" y1="39881" x2="45698" y2="40228"/>
                        <a14:foregroundMark x1="4000" y1="4762" x2="4000" y2="30357"/>
                        <a14:foregroundMark x1="4000" y1="30357" x2="1667" y2="51786"/>
                        <a14:foregroundMark x1="1667" y1="51786" x2="4000" y2="84524"/>
                        <a14:foregroundMark x1="4000" y1="84524" x2="10667" y2="91071"/>
                        <a14:foregroundMark x1="10667" y1="91071" x2="23667" y2="90476"/>
                        <a14:foregroundMark x1="23667" y1="90476" x2="36667" y2="94643"/>
                        <a14:foregroundMark x1="36667" y1="94643" x2="68667" y2="92857"/>
                        <a14:foregroundMark x1="68667" y1="92857" x2="75667" y2="94048"/>
                        <a14:foregroundMark x1="75667" y1="94048" x2="88333" y2="93452"/>
                        <a14:foregroundMark x1="88333" y1="93452" x2="87333" y2="83333"/>
                        <a14:foregroundMark x1="87333" y1="83333" x2="97000" y2="66667"/>
                        <a14:foregroundMark x1="97000" y1="66667" x2="95333" y2="54167"/>
                        <a14:foregroundMark x1="95333" y1="54167" x2="95333" y2="22619"/>
                        <a14:foregroundMark x1="95333" y1="22619" x2="91000" y2="12500"/>
                        <a14:foregroundMark x1="91000" y1="12500" x2="78333" y2="6548"/>
                        <a14:foregroundMark x1="78333" y1="6548" x2="4000" y2="6548"/>
                        <a14:foregroundMark x1="4000" y1="6548" x2="4000" y2="6548"/>
                        <a14:foregroundMark x1="5000" y1="2976" x2="11667" y2="5357"/>
                        <a14:foregroundMark x1="11667" y1="5357" x2="33333" y2="3571"/>
                        <a14:foregroundMark x1="33333" y1="3571" x2="64667" y2="7738"/>
                        <a14:foregroundMark x1="64667" y1="7738" x2="85000" y2="7143"/>
                        <a14:foregroundMark x1="85000" y1="7143" x2="91000" y2="8929"/>
                        <a14:foregroundMark x1="91000" y1="8929" x2="97333" y2="29167"/>
                        <a14:foregroundMark x1="97333" y1="29167" x2="95667" y2="85119"/>
                        <a14:foregroundMark x1="95667" y1="85119" x2="92333" y2="94643"/>
                        <a14:foregroundMark x1="92333" y1="94643" x2="5333" y2="95238"/>
                        <a14:foregroundMark x1="5333" y1="95238" x2="1000" y2="85119"/>
                        <a14:foregroundMark x1="1000" y1="85119" x2="1333" y2="53571"/>
                        <a14:foregroundMark x1="1333" y1="53571" x2="3667" y2="41071"/>
                        <a14:foregroundMark x1="3667" y1="41071" x2="1667" y2="7738"/>
                        <a14:foregroundMark x1="1667" y1="7738" x2="5333" y2="4167"/>
                        <a14:foregroundMark x1="96667" y1="88095" x2="97000" y2="7143"/>
                        <a14:foregroundMark x1="37907" y1="70803" x2="62667" y2="64881"/>
                        <a14:foregroundMark x1="28266" y1="73109" x2="37895" y2="70806"/>
                        <a14:foregroundMark x1="9667" y1="64881" x2="15333" y2="73214"/>
                        <a14:foregroundMark x1="15333" y1="73214" x2="17000" y2="79762"/>
                        <a14:foregroundMark x1="5667" y1="97619" x2="12667" y2="97619"/>
                        <a14:foregroundMark x1="12667" y1="97619" x2="48667" y2="95238"/>
                        <a14:foregroundMark x1="48667" y1="95238" x2="68333" y2="97024"/>
                        <a14:foregroundMark x1="68333" y1="97024" x2="75000" y2="96429"/>
                        <a14:foregroundMark x1="75000" y1="96429" x2="88000" y2="97024"/>
                        <a14:foregroundMark x1="88000" y1="97024" x2="96000" y2="96429"/>
                        <a14:foregroundMark x1="96000" y1="96429" x2="97333" y2="91667"/>
                        <a14:backgroundMark x1="28667" y1="63095" x2="61667" y2="52976"/>
                        <a14:backgroundMark x1="61667" y1="52976" x2="63333" y2="50595"/>
                        <a14:backgroundMark x1="35667" y1="58929" x2="34667" y2="47619"/>
                        <a14:backgroundMark x1="66333" y1="45238" x2="60667" y2="42857"/>
                        <a14:backgroundMark x1="60667" y1="42857" x2="56667" y2="52381"/>
                        <a14:backgroundMark x1="56667" y1="52381" x2="50333" y2="53571"/>
                        <a14:backgroundMark x1="50333" y1="53571" x2="50333" y2="53571"/>
                        <a14:backgroundMark x1="38000" y1="58333" x2="42667" y2="57143"/>
                        <a14:backgroundMark x1="47333" y1="49405" x2="47333" y2="45238"/>
                        <a14:backgroundMark x1="52000" y1="43452" x2="52000" y2="43452"/>
                        <a14:backgroundMark x1="48333" y1="45833" x2="54000" y2="42857"/>
                        <a14:backgroundMark x1="54000" y1="42857" x2="54333" y2="4285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8012" y="1101662"/>
            <a:ext cx="3019426" cy="16908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0EAECA-B07C-4FEB-BD78-4FDB2406ECD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grayscl/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7830" b="90375" l="9937" r="94953">
                        <a14:foregroundMark x1="50946" y1="9625" x2="50946" y2="9625"/>
                        <a14:foregroundMark x1="20505" y1="41109" x2="20505" y2="41109"/>
                        <a14:foregroundMark x1="91009" y1="63295" x2="91009" y2="63295"/>
                        <a14:foregroundMark x1="88486" y1="64927" x2="88486" y2="64927"/>
                        <a14:foregroundMark x1="95268" y1="61175" x2="95268" y2="61175"/>
                        <a14:foregroundMark x1="17035" y1="89070" x2="41483" y2="90538"/>
                        <a14:foregroundMark x1="41483" y1="90538" x2="50789" y2="89886"/>
                        <a14:foregroundMark x1="50789" y1="89886" x2="58991" y2="89886"/>
                        <a14:foregroundMark x1="58991" y1="89886" x2="67035" y2="88418"/>
                        <a14:foregroundMark x1="67035" y1="88418" x2="70189" y2="88418"/>
                        <a14:foregroundMark x1="20820" y1="30343" x2="20820" y2="30343"/>
                        <a14:foregroundMark x1="21767" y1="30016" x2="21767" y2="30016"/>
                        <a14:foregroundMark x1="48580" y1="7830" x2="53312" y2="9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05973">
            <a:off x="1172297" y="519673"/>
            <a:ext cx="2590800" cy="2279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8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13BD713-2D79-4144-B673-3DEB6360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F9AD05-6EA0-44B0-873E-18D7343936D0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2338" name="Rectangle 2">
            <a:extLst>
              <a:ext uri="{FF2B5EF4-FFF2-40B4-BE49-F238E27FC236}">
                <a16:creationId xmlns:a16="http://schemas.microsoft.com/office/drawing/2014/main" id="{F13FF577-7C81-4EC9-B1A8-0BF9F44A94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  <a:br>
              <a:rPr lang="en-US" sz="7200">
                <a:latin typeface="Scramble" pitchFamily="34" charset="0"/>
              </a:rPr>
            </a:br>
            <a:r>
              <a:rPr lang="en-US" sz="7200">
                <a:latin typeface="Scramble" pitchFamily="34" charset="0"/>
              </a:rPr>
              <a:t>D </a:t>
            </a:r>
            <a:br>
              <a:rPr lang="en-US" sz="7200">
                <a:latin typeface="Scramble" pitchFamily="34" charset="0"/>
              </a:rPr>
            </a:br>
            <a:endParaRPr lang="en-US" sz="7200">
              <a:latin typeface="Scramble" pitchFamily="34" charset="0"/>
            </a:endParaRPr>
          </a:p>
        </p:txBody>
      </p:sp>
      <p:sp>
        <p:nvSpPr>
          <p:cNvPr id="142339" name="Rectangle 3">
            <a:extLst>
              <a:ext uri="{FF2B5EF4-FFF2-40B4-BE49-F238E27FC236}">
                <a16:creationId xmlns:a16="http://schemas.microsoft.com/office/drawing/2014/main" id="{E19DC9AF-940A-4765-A47E-116B6F9809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DEEIMRS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E321B7-4B0F-52FF-4F0A-BF2A5F37F169}"/>
              </a:ext>
            </a:extLst>
          </p:cNvPr>
          <p:cNvSpPr txBox="1"/>
          <p:nvPr/>
        </p:nvSpPr>
        <p:spPr>
          <a:xfrm>
            <a:off x="3581400" y="56819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54B77E-CB34-44B9-8E4F-E3DACE242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D43551C-FFCE-419C-A605-2187359DF706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4386" name="Rectangle 2">
            <a:extLst>
              <a:ext uri="{FF2B5EF4-FFF2-40B4-BE49-F238E27FC236}">
                <a16:creationId xmlns:a16="http://schemas.microsoft.com/office/drawing/2014/main" id="{8BD0079E-9BCF-40D9-94F7-998672DE3C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DEEIMRS</a:t>
            </a:r>
          </a:p>
        </p:txBody>
      </p:sp>
      <p:sp>
        <p:nvSpPr>
          <p:cNvPr id="144387" name="Rectangle 3">
            <a:extLst>
              <a:ext uri="{FF2B5EF4-FFF2-40B4-BE49-F238E27FC236}">
                <a16:creationId xmlns:a16="http://schemas.microsoft.com/office/drawing/2014/main" id="{1E9735E6-1706-4F27-9087-35F8F908EF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3914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REMISED</a:t>
            </a:r>
          </a:p>
        </p:txBody>
      </p:sp>
      <p:sp>
        <p:nvSpPr>
          <p:cNvPr id="64517" name="Text Box 4">
            <a:extLst>
              <a:ext uri="{FF2B5EF4-FFF2-40B4-BE49-F238E27FC236}">
                <a16:creationId xmlns:a16="http://schemas.microsoft.com/office/drawing/2014/main" id="{CC761B04-3991-4A3E-83AE-5A7021AB7A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2499939"/>
            <a:ext cx="723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 dirty="0">
                <a:latin typeface="Arial" panose="020B0604020202020204" pitchFamily="34" charset="0"/>
              </a:rPr>
              <a:t>REMISED</a:t>
            </a:r>
            <a:r>
              <a:rPr lang="en-US" altLang="en-US" dirty="0">
                <a:latin typeface="Arial" panose="020B0604020202020204" pitchFamily="34" charset="0"/>
              </a:rPr>
              <a:t>: RELINQUISHED A CLAIM TO, SURRENDERED BY DEED. </a:t>
            </a:r>
          </a:p>
        </p:txBody>
      </p:sp>
      <p:sp>
        <p:nvSpPr>
          <p:cNvPr id="32774" name="Text Box 5">
            <a:extLst>
              <a:ext uri="{FF2B5EF4-FFF2-40B4-BE49-F238E27FC236}">
                <a16:creationId xmlns:a16="http://schemas.microsoft.com/office/drawing/2014/main" id="{C658D6B9-8A94-4839-9D68-575956A70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004819"/>
            <a:ext cx="3886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/>
              <a:t>HOOK/S?</a:t>
            </a:r>
          </a:p>
        </p:txBody>
      </p:sp>
      <p:sp>
        <p:nvSpPr>
          <p:cNvPr id="144390" name="Text Box 6">
            <a:extLst>
              <a:ext uri="{FF2B5EF4-FFF2-40B4-BE49-F238E27FC236}">
                <a16:creationId xmlns:a16="http://schemas.microsoft.com/office/drawing/2014/main" id="{F6933BB6-A0E3-4B94-A506-AF9355F1A8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40562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u="sng" dirty="0"/>
              <a:t>P</a:t>
            </a:r>
            <a:r>
              <a:rPr lang="en-US" altLang="en-US" sz="2400" dirty="0"/>
              <a:t>REMISED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BA0A35-007F-4435-9559-005D120A9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4800" y="1320225"/>
            <a:ext cx="533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_</a:t>
            </a: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84A66901-33BD-4ECD-B419-483AF558A9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1752600" cy="769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400" b="1"/>
              <a:t>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DE5B7B0-C865-4246-8894-210E6B914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4644" y="3810000"/>
            <a:ext cx="3917156" cy="293408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41CC5B2-CFFD-46E1-A547-32ED3B6B53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7500" l="9091" r="95455">
                        <a14:foregroundMark x1="19318" y1="37500" x2="81818" y2="42500"/>
                        <a14:foregroundMark x1="75000" y1="20000" x2="75000" y2="20000"/>
                        <a14:foregroundMark x1="45455" y1="80000" x2="45455" y2="80000"/>
                        <a14:foregroundMark x1="26136" y1="37500" x2="26136" y2="37500"/>
                        <a14:foregroundMark x1="95455" y1="55000" x2="95455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63512">
            <a:off x="4485234" y="6028014"/>
            <a:ext cx="668461" cy="299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44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4" grpId="0"/>
      <p:bldP spid="8" grpId="0"/>
      <p:bldP spid="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7CF944D-524E-4A82-82E6-96A4A32C3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B9A696D-FB64-494C-8910-09E899AB32DD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1314" name="Rectangle 2">
            <a:extLst>
              <a:ext uri="{FF2B5EF4-FFF2-40B4-BE49-F238E27FC236}">
                <a16:creationId xmlns:a16="http://schemas.microsoft.com/office/drawing/2014/main" id="{21DBA671-2B87-4064-BBD7-2D52FEFC28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  <a:br>
              <a:rPr lang="en-US" sz="7200">
                <a:latin typeface="Scramble" pitchFamily="34" charset="0"/>
              </a:rPr>
            </a:br>
            <a:r>
              <a:rPr lang="en-US" sz="7200">
                <a:latin typeface="Scramble" pitchFamily="34" charset="0"/>
              </a:rPr>
              <a:t>M </a:t>
            </a:r>
            <a:br>
              <a:rPr lang="en-US" sz="7200">
                <a:latin typeface="Scramble" pitchFamily="34" charset="0"/>
              </a:rPr>
            </a:br>
            <a:endParaRPr lang="en-US" sz="7200">
              <a:latin typeface="Scramble" pitchFamily="34" charset="0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B28A420F-34C0-42F4-89EA-197FD7CEB7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EEIMMRS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48AF308-1DFA-CFE1-D277-AF0F82499792}"/>
              </a:ext>
            </a:extLst>
          </p:cNvPr>
          <p:cNvSpPr txBox="1"/>
          <p:nvPr/>
        </p:nvSpPr>
        <p:spPr>
          <a:xfrm>
            <a:off x="3581400" y="56819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54613-64AF-4A3E-8634-7FAD83984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0735CE8-0169-42C8-AFAF-ED77585C4A17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45410" name="Rectangle 2">
            <a:extLst>
              <a:ext uri="{FF2B5EF4-FFF2-40B4-BE49-F238E27FC236}">
                <a16:creationId xmlns:a16="http://schemas.microsoft.com/office/drawing/2014/main" id="{B83880DD-437F-4DE7-BB58-5E915201257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EEIMMRS</a:t>
            </a:r>
          </a:p>
        </p:txBody>
      </p:sp>
      <p:sp>
        <p:nvSpPr>
          <p:cNvPr id="145411" name="Rectangle 3">
            <a:extLst>
              <a:ext uri="{FF2B5EF4-FFF2-40B4-BE49-F238E27FC236}">
                <a16:creationId xmlns:a16="http://schemas.microsoft.com/office/drawing/2014/main" id="{8A04E91C-2823-490B-B5F1-FD77BF059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1"/>
            <a:ext cx="7467600" cy="130975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IMMERSE</a:t>
            </a:r>
          </a:p>
        </p:txBody>
      </p:sp>
      <p:pic>
        <p:nvPicPr>
          <p:cNvPr id="68613" name="Picture 5" descr="sikakaneBaptism">
            <a:extLst>
              <a:ext uri="{FF2B5EF4-FFF2-40B4-BE49-F238E27FC236}">
                <a16:creationId xmlns:a16="http://schemas.microsoft.com/office/drawing/2014/main" id="{5FA793C7-A9EB-47E2-A3AE-A217CD87D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234"/>
          <a:stretch>
            <a:fillRect/>
          </a:stretch>
        </p:blipFill>
        <p:spPr bwMode="auto">
          <a:xfrm>
            <a:off x="3143250" y="3696629"/>
            <a:ext cx="2857500" cy="306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4" name="Text Box 6">
            <a:extLst>
              <a:ext uri="{FF2B5EF4-FFF2-40B4-BE49-F238E27FC236}">
                <a16:creationId xmlns:a16="http://schemas.microsoft.com/office/drawing/2014/main" id="{F88FE905-ABFF-4738-93BB-9F035FA86D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3514725"/>
            <a:ext cx="2133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/>
              <a:t>HOOK/S?</a:t>
            </a:r>
          </a:p>
        </p:txBody>
      </p:sp>
      <p:sp>
        <p:nvSpPr>
          <p:cNvPr id="145415" name="Text Box 7">
            <a:extLst>
              <a:ext uri="{FF2B5EF4-FFF2-40B4-BE49-F238E27FC236}">
                <a16:creationId xmlns:a16="http://schemas.microsoft.com/office/drawing/2014/main" id="{0C64BD25-4FF8-4580-8280-B5EC2152A2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5600" y="3962400"/>
            <a:ext cx="2133600" cy="95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IMMERSE</a:t>
            </a:r>
            <a:r>
              <a:rPr lang="en-US" altLang="en-US" sz="2800" b="1" u="sng"/>
              <a:t>D</a:t>
            </a:r>
            <a:r>
              <a:rPr lang="en-US" altLang="en-US" sz="2800"/>
              <a:t>  IMMERSE</a:t>
            </a:r>
            <a:r>
              <a:rPr lang="en-US" altLang="en-US" sz="2800" b="1" u="sng"/>
              <a:t>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2B32B9-578F-4B4A-B386-B205D35BF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1500" y="1182688"/>
            <a:ext cx="144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11CD618-57ED-4DF7-8BF3-43ED0068B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1676400"/>
            <a:ext cx="14478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0" name="Text Box 7">
            <a:extLst>
              <a:ext uri="{FF2B5EF4-FFF2-40B4-BE49-F238E27FC236}">
                <a16:creationId xmlns:a16="http://schemas.microsoft.com/office/drawing/2014/main" id="{38165786-9992-449E-B627-0D4493AC0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4191000"/>
            <a:ext cx="2362200" cy="310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Also</a:t>
            </a: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/>
              <a:t>IMMER</a:t>
            </a:r>
            <a:r>
              <a:rPr lang="en-US" altLang="en-US" sz="2800" u="sng"/>
              <a:t>G</a:t>
            </a:r>
            <a:r>
              <a:rPr lang="en-US" altLang="en-US" sz="2800"/>
              <a:t>E  IMMER</a:t>
            </a:r>
            <a:r>
              <a:rPr lang="en-US" altLang="en-US" sz="2800" u="sng"/>
              <a:t>G</a:t>
            </a:r>
            <a:r>
              <a:rPr lang="en-US" altLang="en-US" sz="2800"/>
              <a:t>ED</a:t>
            </a:r>
            <a:r>
              <a:rPr lang="en-US" altLang="en-US" sz="2800" b="1" u="sng">
                <a:solidFill>
                  <a:srgbClr val="FF0000"/>
                </a:solidFill>
              </a:rPr>
              <a:t> </a:t>
            </a:r>
            <a:r>
              <a:rPr lang="en-US" altLang="en-US" sz="2800"/>
              <a:t>IMMER</a:t>
            </a:r>
            <a:r>
              <a:rPr lang="en-US" altLang="en-US" sz="2800" u="sng"/>
              <a:t>G</a:t>
            </a:r>
            <a:r>
              <a:rPr lang="en-US" altLang="en-US" sz="2800"/>
              <a:t>ES IMMER</a:t>
            </a:r>
            <a:r>
              <a:rPr lang="en-US" altLang="en-US" sz="2800" u="sng"/>
              <a:t>G</a:t>
            </a:r>
            <a:r>
              <a:rPr lang="en-US" altLang="en-US" sz="2800"/>
              <a:t>ING</a:t>
            </a:r>
            <a:endParaRPr lang="en-US" altLang="en-US" sz="2800" b="1" u="sng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2800" b="1" u="sng">
              <a:solidFill>
                <a:srgbClr val="FF0000"/>
              </a:solidFill>
            </a:endParaRP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8947FEDF-478F-4D2F-81D4-36F483730D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452754"/>
            <a:ext cx="79248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 dirty="0">
                <a:latin typeface="Arial" panose="020B0604020202020204" pitchFamily="34" charset="0"/>
              </a:rPr>
              <a:t>IMMERSE</a:t>
            </a:r>
            <a:r>
              <a:rPr lang="en-US" altLang="en-US" dirty="0">
                <a:latin typeface="Arial" panose="020B0604020202020204" pitchFamily="34" charset="0"/>
              </a:rPr>
              <a:t>: v. TO PLUNGE INTO A LIQUID (IMMERSING)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5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5415" grpId="0"/>
      <p:bldP spid="2" grpId="0"/>
      <p:bldP spid="9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142897-A8C8-493E-A25A-671A6401A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245225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F0328B-847E-42BC-A3D3-FAEBBBCBA264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6082" name="Rectangle 2">
            <a:extLst>
              <a:ext uri="{FF2B5EF4-FFF2-40B4-BE49-F238E27FC236}">
                <a16:creationId xmlns:a16="http://schemas.microsoft.com/office/drawing/2014/main" id="{6BF3148D-9B60-42D7-94CC-E8A752AD08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>
                <a:latin typeface="Scramble" pitchFamily="34" charset="0"/>
              </a:rPr>
              <a:t>REMISE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6FD32B34-72C5-4734-AD80-DE26F13D5A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0" y="838200"/>
            <a:ext cx="8229600" cy="685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dirty="0"/>
              <a:t>THAT’S IT! BINGOES WORTH REVIEWING:</a:t>
            </a:r>
          </a:p>
        </p:txBody>
      </p:sp>
      <p:sp>
        <p:nvSpPr>
          <p:cNvPr id="70661" name="Text Box 4">
            <a:extLst>
              <a:ext uri="{FF2B5EF4-FFF2-40B4-BE49-F238E27FC236}">
                <a16:creationId xmlns:a16="http://schemas.microsoft.com/office/drawing/2014/main" id="{49F9D586-2B62-478C-B9D8-58EDA6A76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371600"/>
            <a:ext cx="8229600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BEMIRES  BERIMES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BIREMES  EMPRISE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EPIMERS  IMPRESE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MERISES  MIREXES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PREMIES  REMIGES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SERIEMA  SPIREME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anose="020B0603050302020204" pitchFamily="34" charset="0"/>
              </a:rPr>
              <a:t>TRISEME  MEISTER</a:t>
            </a:r>
            <a:endParaRPr lang="en-US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2358A1A-DF26-4F23-8718-B498E76ED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77202E7-6EBA-40A6-B6D4-A24507788260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F97EB7C5-FC72-4779-AE7C-A4796E5192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425388" y="2362200"/>
            <a:ext cx="6172200" cy="1600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400" dirty="0"/>
              <a:t>		WHAT WAS THAT MNEMONIC PHRASE?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541D6FF7-6E0F-49D6-886B-38D69CE3F8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latin typeface="Scramble" pitchFamily="34" charset="0"/>
              </a:rPr>
              <a:t>REMISE</a:t>
            </a:r>
          </a:p>
        </p:txBody>
      </p:sp>
      <p:pic>
        <p:nvPicPr>
          <p:cNvPr id="2" name="jeop409.wav">
            <a:hlinkClick r:id="" action="ppaction://media"/>
            <a:extLst>
              <a:ext uri="{FF2B5EF4-FFF2-40B4-BE49-F238E27FC236}">
                <a16:creationId xmlns:a16="http://schemas.microsoft.com/office/drawing/2014/main" id="{F70BC78F-0246-AC3F-DB9A-5EE28DFB5031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617" end="21245.2834"/>
                </p14:media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6553200"/>
            <a:ext cx="244475" cy="2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7B8D062-FDE1-4D49-8431-206E4D5F5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4A066D8-4F7F-4F81-A31E-07CA7927706F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C933CCDC-4DA6-44B5-B661-AB97299DBC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 dirty="0">
                <a:latin typeface="Scramble" pitchFamily="34" charset="0"/>
              </a:rPr>
              <a:t>REMISE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4A257071-A510-4AFC-BC7D-E05DCFD9FB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98638"/>
            <a:ext cx="84582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CHAPS HANG TEXAS BADMAN   </a:t>
            </a:r>
          </a:p>
        </p:txBody>
      </p:sp>
      <p:pic>
        <p:nvPicPr>
          <p:cNvPr id="76805" name="Picture 6">
            <a:extLst>
              <a:ext uri="{FF2B5EF4-FFF2-40B4-BE49-F238E27FC236}">
                <a16:creationId xmlns:a16="http://schemas.microsoft.com/office/drawing/2014/main" id="{882D7244-531F-4F59-9E37-294BEA0B33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6" b="4839"/>
          <a:stretch>
            <a:fillRect/>
          </a:stretch>
        </p:blipFill>
        <p:spPr bwMode="auto">
          <a:xfrm>
            <a:off x="3200400" y="2819400"/>
            <a:ext cx="2982913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1D97559-E587-428B-8392-7F35684E1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458BB29-6CE4-4F77-B5CB-DE421A772FC2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ABCE6580-9E7F-4BE3-8D72-EE19BF58C7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43000" y="2667000"/>
            <a:ext cx="7315200" cy="21336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/>
              <a:t>     WHAT SIX-LETTER WORD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/>
              <a:t>      FROM THIS ALPHAGRAM </a:t>
            </a: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3600" dirty="0"/>
              <a:t>CAN BE USED AS A BINGO STEM?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70AE076-8A62-4991-A1BB-449834BE62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17587"/>
            <a:ext cx="7772400" cy="1470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7200" kern="0">
                <a:latin typeface="Scramble" pitchFamily="34" charset="0"/>
              </a:rPr>
              <a:t>EEIMRS</a:t>
            </a:r>
            <a:endParaRPr lang="en-US" sz="7200" kern="0" dirty="0">
              <a:latin typeface="Scramble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AAB97A-2A8E-4A48-936B-2A8A9F6CC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63000" y="6574536"/>
            <a:ext cx="390088" cy="298844"/>
          </a:xfrm>
        </p:spPr>
        <p:txBody>
          <a:bodyPr/>
          <a:lstStyle/>
          <a:p>
            <a:fld id="{F181644D-2DA9-4DBD-AE1F-D36A7CB8B45F}" type="slidenum">
              <a:rPr lang="en-US" altLang="en-US" smtClean="0"/>
              <a:pPr/>
              <a:t>40</a:t>
            </a:fld>
            <a:endParaRPr lang="en-US" alt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243933-0A1B-4C7F-913E-8B81656C1AD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1009568"/>
            <a:ext cx="8305800" cy="5714390"/>
          </a:xfrm>
          <a:prstGeom prst="rect">
            <a:avLst/>
          </a:prstGeo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0B0E9B49-A842-45D1-AC88-FCF3FBAA9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>
                <a:latin typeface="Scramble" pitchFamily="34" charset="0"/>
              </a:rPr>
              <a:t>REMISE</a:t>
            </a:r>
          </a:p>
        </p:txBody>
      </p:sp>
    </p:spTree>
    <p:extLst>
      <p:ext uri="{BB962C8B-B14F-4D97-AF65-F5344CB8AC3E}">
        <p14:creationId xmlns:p14="http://schemas.microsoft.com/office/powerpoint/2010/main" val="3354529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AE44A-08D4-19C1-26B7-7C595E4CD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11D950-B503-92BA-FA7F-90BA6A25290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2600" y="147637"/>
            <a:ext cx="5353050" cy="5567363"/>
          </a:xfrm>
          <a:prstGeom prst="rect">
            <a:avLst/>
          </a:prstGeom>
        </p:spPr>
      </p:pic>
      <p:sp>
        <p:nvSpPr>
          <p:cNvPr id="60418" name="Slide Number Placeholder 1">
            <a:extLst>
              <a:ext uri="{FF2B5EF4-FFF2-40B4-BE49-F238E27FC236}">
                <a16:creationId xmlns:a16="http://schemas.microsoft.com/office/drawing/2014/main" id="{4DA579B9-9B39-6B2F-8271-E6945CC51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09177" y="6343650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cramble" panose="020B0603050302020204" pitchFamily="34" charset="0"/>
              </a:defRPr>
            </a:lvl9pPr>
          </a:lstStyle>
          <a:p>
            <a:fld id="{232DB1BF-CE73-42B7-A20F-9866E3381E82}" type="slidenum">
              <a:rPr lang="en-US" altLang="en-US">
                <a:latin typeface="Arial" panose="020B0604020202020204" pitchFamily="34" charset="0"/>
              </a:rPr>
              <a:pPr/>
              <a:t>41</a:t>
            </a:fld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F282266-978D-4153-75D4-9B63914D3C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871908">
            <a:off x="292265" y="1827987"/>
            <a:ext cx="2371725" cy="192405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A3E3E4E-75B9-40D7-BCB7-6D350CE2539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9818" y="3575844"/>
            <a:ext cx="1391152" cy="111442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30B105-B267-24C5-263B-66A42FE31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2971" y="6243275"/>
            <a:ext cx="2105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u="none" dirty="0">
                <a:latin typeface="Brush Script MT" panose="03060802040406070304" pitchFamily="66" charset="0"/>
                <a:ea typeface="MS PGothic" panose="020B0600070205080204" pitchFamily="34" charset="-128"/>
              </a:rPr>
              <a:t>“Hey, Bill…”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C58F035-4EEA-3676-E284-067F98807CA5}"/>
              </a:ext>
            </a:extLst>
          </p:cNvPr>
          <p:cNvSpPr txBox="1"/>
          <p:nvPr/>
        </p:nvSpPr>
        <p:spPr>
          <a:xfrm>
            <a:off x="116531" y="5834132"/>
            <a:ext cx="8905875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i="0" u="none" dirty="0">
                <a:latin typeface="Arial" panose="020B0604020202020204" pitchFamily="34" charset="0"/>
                <a:cs typeface="Arial" panose="020B0604020202020204" pitchFamily="34" charset="0"/>
              </a:rPr>
              <a:t>SEND suggestions or requests for additional PowerPoint slide shows to:</a:t>
            </a:r>
            <a:r>
              <a:rPr lang="en-US" sz="2000" b="1" i="0" u="none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williamrsnoddy@gmail.com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599B15-CFCC-8337-18B9-F12DE8D78D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9611" y="28505"/>
            <a:ext cx="609600" cy="609600"/>
          </a:xfrm>
          <a:prstGeom prst="ellipse">
            <a:avLst/>
          </a:prstGeom>
          <a:noFill/>
          <a:ln w="57150" algn="ctr">
            <a:solidFill>
              <a:srgbClr val="0B83F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B2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5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759C576-80F6-4567-96F1-67C120612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91415BE-6A9E-4AB2-A951-8D7FF5036F31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49154" name="Rectangle 2">
            <a:extLst>
              <a:ext uri="{FF2B5EF4-FFF2-40B4-BE49-F238E27FC236}">
                <a16:creationId xmlns:a16="http://schemas.microsoft.com/office/drawing/2014/main" id="{F10F70FB-BFED-42AC-A679-196A145932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19378" y="1914088"/>
            <a:ext cx="3705244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/>
              <a:t>THE END</a:t>
            </a:r>
          </a:p>
        </p:txBody>
      </p:sp>
      <p:pic>
        <p:nvPicPr>
          <p:cNvPr id="78853" name="Picture 7" descr="texas-longhorns-logo">
            <a:extLst>
              <a:ext uri="{FF2B5EF4-FFF2-40B4-BE49-F238E27FC236}">
                <a16:creationId xmlns:a16="http://schemas.microsoft.com/office/drawing/2014/main" id="{48E7FE2D-B75D-40F8-B9D1-28B332EF52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grayscl/>
            <a:biLevel thresh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59" b="89815" l="2933" r="94933">
                        <a14:foregroundMark x1="7200" y1="12500" x2="7200" y2="12500"/>
                        <a14:foregroundMark x1="90933" y1="14815" x2="90933" y2="14815"/>
                        <a14:foregroundMark x1="94933" y1="14352" x2="94933" y2="14352"/>
                        <a14:foregroundMark x1="2933" y1="14815" x2="2933" y2="14815"/>
                        <a14:foregroundMark x1="47467" y1="89815" x2="47467" y2="8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5093" y="3318307"/>
            <a:ext cx="873211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24633D-77E1-4A85-9EA2-E7461B51D23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biLevel thresh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19" b="95565" l="9615" r="94231">
                        <a14:foregroundMark x1="18269" y1="87016" x2="18269" y2="92423"/>
                        <a14:foregroundMark x1="79808" y1="73387" x2="89423" y2="93952"/>
                        <a14:foregroundMark x1="74038" y1="94355" x2="74038" y2="94355"/>
                        <a14:foregroundMark x1="42308" y1="11694" x2="60577" y2="13306"/>
                        <a14:foregroundMark x1="50962" y1="3226" x2="52885" y2="16532"/>
                        <a14:foregroundMark x1="26923" y1="95565" x2="55769" y2="92339"/>
                        <a14:foregroundMark x1="55769" y1="92339" x2="60577" y2="90323"/>
                        <a14:foregroundMark x1="95192" y1="88710" x2="95192" y2="88710"/>
                        <a14:foregroundMark x1="72115" y1="50806" x2="72115" y2="50806"/>
                        <a14:foregroundMark x1="25000" y1="45968" x2="25000" y2="45968"/>
                        <a14:backgroundMark x1="46429" y1="59701" x2="44643" y2="87313"/>
                        <a14:backgroundMark x1="44643" y1="87313" x2="46429" y2="88806"/>
                        <a14:backgroundMark x1="25000" y1="46269" x2="25000" y2="462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3945" y="4013092"/>
            <a:ext cx="540455" cy="12887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83C9E6-9D97-4881-88F8-7099B61F839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biLevel thresh="7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381" b="97143" l="9709" r="96117">
                        <a14:foregroundMark x1="28155" y1="22381" x2="13592" y2="35714"/>
                        <a14:foregroundMark x1="13592" y1="35714" x2="9709" y2="45714"/>
                        <a14:foregroundMark x1="92233" y1="49048" x2="92233" y2="49048"/>
                        <a14:foregroundMark x1="87379" y1="43810" x2="89320" y2="42857"/>
                        <a14:foregroundMark x1="50485" y1="2381" x2="53398" y2="17619"/>
                        <a14:foregroundMark x1="33010" y1="97619" x2="30097" y2="80952"/>
                        <a14:foregroundMark x1="23301" y1="29524" x2="23301" y2="29524"/>
                        <a14:foregroundMark x1="20388" y1="30952" x2="20388" y2="30952"/>
                        <a14:foregroundMark x1="23301" y1="21429" x2="23301" y2="21429"/>
                        <a14:foregroundMark x1="26214" y1="19524" x2="26214" y2="19524"/>
                        <a14:foregroundMark x1="96117" y1="46667" x2="96117" y2="46667"/>
                        <a14:foregroundMark x1="94175" y1="52381" x2="94175" y2="52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0179" y="4013092"/>
            <a:ext cx="640366" cy="13056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36DFE1-7ADF-4834-9E9E-15E7CD0A342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grayscl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889" b="96444" l="10000" r="90000">
                        <a14:foregroundMark x1="43333" y1="3111" x2="43333" y2="14667"/>
                        <a14:foregroundMark x1="43333" y1="14667" x2="43333" y2="14667"/>
                        <a14:foregroundMark x1="55111" y1="21111" x2="66667" y2="42444"/>
                        <a14:foregroundMark x1="66667" y1="42444" x2="68000" y2="47778"/>
                        <a14:foregroundMark x1="54000" y1="18667" x2="54000" y2="18667"/>
                        <a14:foregroundMark x1="58667" y1="24667" x2="58667" y2="25333"/>
                        <a14:foregroundMark x1="60000" y1="27778" x2="60000" y2="27778"/>
                        <a14:foregroundMark x1="56222" y1="18444" x2="67111" y2="39111"/>
                        <a14:foregroundMark x1="67111" y1="39111" x2="67333" y2="41556"/>
                        <a14:foregroundMark x1="36222" y1="28000" x2="36222" y2="34667"/>
                        <a14:foregroundMark x1="43778" y1="84889" x2="43778" y2="93333"/>
                        <a14:foregroundMark x1="58222" y1="89556" x2="58222" y2="96222"/>
                        <a14:foregroundMark x1="37778" y1="96444" x2="37778" y2="96444"/>
                        <a14:foregroundMark x1="43778" y1="25556" x2="43778" y2="25556"/>
                        <a14:foregroundMark x1="40667" y1="3333" x2="40667" y2="3333"/>
                      </a14:backgroundRemoval>
                    </a14:imgEffect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5798" y="4013093"/>
            <a:ext cx="1232005" cy="1288775"/>
          </a:xfrm>
          <a:prstGeom prst="rect">
            <a:avLst/>
          </a:prstGeom>
        </p:spPr>
      </p:pic>
      <p:pic>
        <p:nvPicPr>
          <p:cNvPr id="1026" name="Picture 2" descr="Execution Hanged Dead Free Photo - Hanging Clipart , Free Transparent  Clipart - ClipartKey">
            <a:extLst>
              <a:ext uri="{FF2B5EF4-FFF2-40B4-BE49-F238E27FC236}">
                <a16:creationId xmlns:a16="http://schemas.microsoft.com/office/drawing/2014/main" id="{7B9F82FB-8C08-465C-B100-5B578468A7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364" b="95812" l="10000" r="90000">
                        <a14:foregroundMark x1="36778" y1="6172" x2="56111" y2="5437"/>
                        <a14:foregroundMark x1="56111" y1="5437" x2="64556" y2="5658"/>
                        <a14:foregroundMark x1="27111" y1="95812" x2="27111" y2="958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9644" y="3124199"/>
            <a:ext cx="1476356" cy="223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CFE4D10-FD58-439B-898D-8DCCC768A2F3}"/>
              </a:ext>
            </a:extLst>
          </p:cNvPr>
          <p:cNvSpPr txBox="1"/>
          <p:nvPr/>
        </p:nvSpPr>
        <p:spPr>
          <a:xfrm>
            <a:off x="2971800" y="1447800"/>
            <a:ext cx="32766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amble" pitchFamily="34" charset="0"/>
              </a:rPr>
              <a:t>REMISE</a:t>
            </a:r>
            <a:endParaRPr lang="en-US" sz="3600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97B7A3-386F-4034-80D5-3DA81F376B12}"/>
              </a:ext>
            </a:extLst>
          </p:cNvPr>
          <p:cNvSpPr txBox="1"/>
          <p:nvPr/>
        </p:nvSpPr>
        <p:spPr>
          <a:xfrm>
            <a:off x="6031094" y="2978445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TEXAS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8B7DCA-5B41-46FF-AA62-85F36AE41800}"/>
              </a:ext>
            </a:extLst>
          </p:cNvPr>
          <p:cNvSpPr txBox="1"/>
          <p:nvPr/>
        </p:nvSpPr>
        <p:spPr>
          <a:xfrm>
            <a:off x="2735710" y="3638466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CHAPS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E27CE83-C2C9-4020-8D5A-3A6B9E3F92B4}"/>
              </a:ext>
            </a:extLst>
          </p:cNvPr>
          <p:cNvSpPr txBox="1"/>
          <p:nvPr/>
        </p:nvSpPr>
        <p:spPr>
          <a:xfrm>
            <a:off x="4092891" y="3080312"/>
            <a:ext cx="8691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HANG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691A0F-0B7F-439A-9F87-DA6B1D03E6B2}"/>
              </a:ext>
            </a:extLst>
          </p:cNvPr>
          <p:cNvSpPr txBox="1"/>
          <p:nvPr/>
        </p:nvSpPr>
        <p:spPr>
          <a:xfrm>
            <a:off x="5693499" y="4017240"/>
            <a:ext cx="1220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BADMAN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10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9461A03-19DC-40BB-80A2-64AF927BE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34200" y="6363821"/>
            <a:ext cx="2133600" cy="476250"/>
          </a:xfrm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C58C5C-6A82-4985-BAAB-8C666FBB8864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400" dirty="0">
              <a:latin typeface="Arial" panose="020B0604020202020204" pitchFamily="34" charset="0"/>
            </a:endParaRPr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36155C17-37B1-48AA-83D6-B10AA0C758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20094" y="-133338"/>
            <a:ext cx="8229600" cy="1371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Scramble" pitchFamily="34" charset="0"/>
              </a:rPr>
              <a:t>EEIMRS</a:t>
            </a:r>
          </a:p>
        </p:txBody>
      </p:sp>
      <p:sp>
        <p:nvSpPr>
          <p:cNvPr id="7173" name="Text Box 4">
            <a:extLst>
              <a:ext uri="{FF2B5EF4-FFF2-40B4-BE49-F238E27FC236}">
                <a16:creationId xmlns:a16="http://schemas.microsoft.com/office/drawing/2014/main" id="{9D2894BC-EFE6-4F1B-8369-5958C123B4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5562600"/>
            <a:ext cx="8077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800">
              <a:latin typeface="Scramble" panose="020B0603050302020204" pitchFamily="34" charset="0"/>
            </a:endParaRPr>
          </a:p>
        </p:txBody>
      </p:sp>
      <p:sp>
        <p:nvSpPr>
          <p:cNvPr id="7174" name="Text Box 5">
            <a:extLst>
              <a:ext uri="{FF2B5EF4-FFF2-40B4-BE49-F238E27FC236}">
                <a16:creationId xmlns:a16="http://schemas.microsoft.com/office/drawing/2014/main" id="{83B3CF50-12C7-4764-B91C-22AFD65494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957" y="6184134"/>
            <a:ext cx="8534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NO OTHER 6-LETTER WORDS FROM THIS ALPHAGRAM.</a:t>
            </a:r>
          </a:p>
        </p:txBody>
      </p:sp>
      <p:sp>
        <p:nvSpPr>
          <p:cNvPr id="7175" name="Text Box 6">
            <a:extLst>
              <a:ext uri="{FF2B5EF4-FFF2-40B4-BE49-F238E27FC236}">
                <a16:creationId xmlns:a16="http://schemas.microsoft.com/office/drawing/2014/main" id="{C835999E-70C7-437F-A1AB-A01A43670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094" y="2346325"/>
            <a:ext cx="8915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b="1" u="sng" dirty="0">
                <a:latin typeface="Arial" panose="020B0604020202020204" pitchFamily="34" charset="0"/>
              </a:rPr>
              <a:t>REMISE</a:t>
            </a:r>
            <a:r>
              <a:rPr lang="en-US" altLang="en-US" dirty="0">
                <a:latin typeface="Arial" panose="020B0604020202020204" pitchFamily="34" charset="0"/>
              </a:rPr>
              <a:t>: TO GIVE, GRANT, OR RELEASE A CLAIM , TO DEED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40F6DB71-5A76-48BC-82B5-4196E6EA1C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917587"/>
            <a:ext cx="7772400" cy="14700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defRPr>
            </a:lvl9pPr>
          </a:lstStyle>
          <a:p>
            <a:pPr eaLnBrk="1" hangingPunct="1">
              <a:defRPr/>
            </a:pPr>
            <a:r>
              <a:rPr lang="en-US" sz="7200" kern="0" dirty="0">
                <a:latin typeface="Scramble" pitchFamily="34" charset="0"/>
              </a:rPr>
              <a:t>REMISE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464C31-06DA-4E99-A87C-6201E2D525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704885"/>
            <a:ext cx="3192262" cy="23911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C3167E-E80A-4272-8ADB-53A1533A78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7500" l="9091" r="95455">
                        <a14:foregroundMark x1="19318" y1="37500" x2="81818" y2="42500"/>
                        <a14:foregroundMark x1="75000" y1="20000" x2="75000" y2="20000"/>
                        <a14:foregroundMark x1="45455" y1="80000" x2="45455" y2="80000"/>
                        <a14:foregroundMark x1="26136" y1="37500" x2="26136" y2="37500"/>
                        <a14:foregroundMark x1="95455" y1="55000" x2="95455" y2="5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0663512">
            <a:off x="4591789" y="5530186"/>
            <a:ext cx="346736" cy="1551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6C44184-CC6D-4F0C-97CF-035B51E46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7EC71981-5229-427B-8438-63E35935785B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5122" name="Rectangle 2">
            <a:extLst>
              <a:ext uri="{FF2B5EF4-FFF2-40B4-BE49-F238E27FC236}">
                <a16:creationId xmlns:a16="http://schemas.microsoft.com/office/drawing/2014/main" id="{4089836D-D8C4-46FE-8032-A63808EE32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90717074-5560-4AAC-B4C1-99734F05BD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2332038"/>
            <a:ext cx="72390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000"/>
              <a:t>  WHAT MNEMONIC PHRASE  	CAN BE ASSOCIATED WITH THIS BINGO STEM?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A45423-0E41-4E52-9941-4D8074D3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29E1F18-73FC-4692-8855-A578A6AA5B7A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79E82BC5-DA49-45C4-A609-FA07F5055EA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5E5B9E1-DC29-4DD5-B019-5CD5BC32F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798638"/>
            <a:ext cx="8534400" cy="452596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/>
              <a:t>CHAPS HANG TEXAS BADMAN   </a:t>
            </a:r>
          </a:p>
        </p:txBody>
      </p:sp>
      <p:pic>
        <p:nvPicPr>
          <p:cNvPr id="11269" name="Picture 6">
            <a:extLst>
              <a:ext uri="{FF2B5EF4-FFF2-40B4-BE49-F238E27FC236}">
                <a16:creationId xmlns:a16="http://schemas.microsoft.com/office/drawing/2014/main" id="{25F86456-68B1-4B0C-BD39-7DD1E2FF3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266" b="4839"/>
          <a:stretch>
            <a:fillRect/>
          </a:stretch>
        </p:blipFill>
        <p:spPr bwMode="auto">
          <a:xfrm>
            <a:off x="3200400" y="2819400"/>
            <a:ext cx="2982913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84037F7-918B-4705-9D07-A245B6249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7246D8A-B378-4422-964C-D1E6EB43D19B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7170" name="Rectangle 2">
            <a:extLst>
              <a:ext uri="{FF2B5EF4-FFF2-40B4-BE49-F238E27FC236}">
                <a16:creationId xmlns:a16="http://schemas.microsoft.com/office/drawing/2014/main" id="{61391924-00C5-482A-B910-DD4026FA0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914400"/>
            <a:ext cx="9067800" cy="3581400"/>
          </a:xfrm>
        </p:spPr>
        <p:txBody>
          <a:bodyPr/>
          <a:lstStyle/>
          <a:p>
            <a:pPr eaLnBrk="1" hangingPunct="1">
              <a:defRPr/>
            </a:pPr>
            <a:r>
              <a:rPr lang="en-US" sz="7200">
                <a:latin typeface="Scramble" pitchFamily="34" charset="0"/>
              </a:rPr>
              <a:t>REMISE</a:t>
            </a:r>
            <a:br>
              <a:rPr lang="en-US" sz="7200">
                <a:latin typeface="Scramble" pitchFamily="34" charset="0"/>
              </a:rPr>
            </a:br>
            <a:r>
              <a:rPr lang="en-US" sz="7200">
                <a:latin typeface="Scramble" pitchFamily="34" charset="0"/>
              </a:rPr>
              <a:t>C </a:t>
            </a:r>
            <a:br>
              <a:rPr lang="en-US" sz="7200">
                <a:latin typeface="Scramble" pitchFamily="34" charset="0"/>
              </a:rPr>
            </a:br>
            <a:endParaRPr lang="en-US" sz="7200">
              <a:latin typeface="Scramble" pitchFamily="34" charset="0"/>
            </a:endParaRP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9FE63E49-212F-4081-8729-F725EBC810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6200" y="4038600"/>
            <a:ext cx="9144000" cy="4525963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7200" dirty="0">
                <a:latin typeface="Scramble" pitchFamily="34" charset="0"/>
              </a:rPr>
              <a:t>CEEIMRS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1490E6-1289-2E34-20A2-2CDD79A1CD8E}"/>
              </a:ext>
            </a:extLst>
          </p:cNvPr>
          <p:cNvSpPr txBox="1"/>
          <p:nvPr/>
        </p:nvSpPr>
        <p:spPr>
          <a:xfrm>
            <a:off x="3581400" y="568199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ONE WORD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C6C29C6-7EF9-4C52-A62C-AC1A6724D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B0FEA33-4112-4562-BE81-53C7B27DC8C0}" type="slidenum">
              <a:rPr lang="en-US" altLang="en-US" sz="140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111618" name="Rectangle 2">
            <a:extLst>
              <a:ext uri="{FF2B5EF4-FFF2-40B4-BE49-F238E27FC236}">
                <a16:creationId xmlns:a16="http://schemas.microsoft.com/office/drawing/2014/main" id="{061F6261-0DC1-4B91-A684-34F51951B7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dirty="0">
                <a:latin typeface="Scramble" pitchFamily="34" charset="0"/>
              </a:rPr>
              <a:t>CEEIMRS</a:t>
            </a:r>
          </a:p>
        </p:txBody>
      </p:sp>
      <p:sp>
        <p:nvSpPr>
          <p:cNvPr id="111619" name="Rectangle 3">
            <a:extLst>
              <a:ext uri="{FF2B5EF4-FFF2-40B4-BE49-F238E27FC236}">
                <a16:creationId xmlns:a16="http://schemas.microsoft.com/office/drawing/2014/main" id="{E6DB1BB5-39F0-4AAF-8BE9-A4E5C8ABFF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239000" cy="4525963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sz="7200">
                <a:latin typeface="Scramble" pitchFamily="34" charset="0"/>
              </a:rPr>
              <a:t>MERCIES</a:t>
            </a:r>
          </a:p>
        </p:txBody>
      </p:sp>
      <p:pic>
        <p:nvPicPr>
          <p:cNvPr id="15365" name="Picture 1">
            <a:extLst>
              <a:ext uri="{FF2B5EF4-FFF2-40B4-BE49-F238E27FC236}">
                <a16:creationId xmlns:a16="http://schemas.microsoft.com/office/drawing/2014/main" id="{9797818F-000A-49B0-A783-0C1C0D77890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608" y="2895600"/>
            <a:ext cx="26162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4932A28-CADD-4218-8EB4-576DD0A82E8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38783" y="2895600"/>
            <a:ext cx="2678834" cy="3200400"/>
          </a:xfrm>
          <a:prstGeom prst="rect">
            <a:avLst/>
          </a:prstGeom>
        </p:spPr>
      </p:pic>
      <p:pic>
        <p:nvPicPr>
          <p:cNvPr id="3" name="Mercies">
            <a:hlinkClick r:id="" action="ppaction://media"/>
            <a:extLst>
              <a:ext uri="{FF2B5EF4-FFF2-40B4-BE49-F238E27FC236}">
                <a16:creationId xmlns:a16="http://schemas.microsoft.com/office/drawing/2014/main" id="{A84D87F2-4D25-4E72-890F-CC34A8EF7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839200" y="64277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4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xtured">
  <a:themeElements>
    <a:clrScheme name="Textured 4">
      <a:dk1>
        <a:srgbClr val="004E4C"/>
      </a:dk1>
      <a:lt1>
        <a:srgbClr val="FFFFFF"/>
      </a:lt1>
      <a:dk2>
        <a:srgbClr val="006666"/>
      </a:dk2>
      <a:lt2>
        <a:srgbClr val="FFFFCC"/>
      </a:lt2>
      <a:accent1>
        <a:srgbClr val="FFCC00"/>
      </a:accent1>
      <a:accent2>
        <a:srgbClr val="00B0AC"/>
      </a:accent2>
      <a:accent3>
        <a:srgbClr val="AAB8B8"/>
      </a:accent3>
      <a:accent4>
        <a:srgbClr val="DADADA"/>
      </a:accent4>
      <a:accent5>
        <a:srgbClr val="FFE2AA"/>
      </a:accent5>
      <a:accent6>
        <a:srgbClr val="009F9B"/>
      </a:accent6>
      <a:hlink>
        <a:srgbClr val="BA7C3E"/>
      </a:hlink>
      <a:folHlink>
        <a:srgbClr val="724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80808"/>
        </a:dk1>
        <a:lt1>
          <a:srgbClr val="FFFFFF"/>
        </a:lt1>
        <a:dk2>
          <a:srgbClr val="CCFFFF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E2FFFF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80808"/>
        </a:dk1>
        <a:lt1>
          <a:srgbClr val="FFFFFF"/>
        </a:lt1>
        <a:dk2>
          <a:srgbClr val="C0C0C0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DCDCDC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0</TotalTime>
  <Words>1083</Words>
  <Application>Microsoft Macintosh PowerPoint</Application>
  <PresentationFormat>On-screen Show (4:3)</PresentationFormat>
  <Paragraphs>355</Paragraphs>
  <Slides>42</Slides>
  <Notes>42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Wingdings</vt:lpstr>
      <vt:lpstr>Brush Script MT</vt:lpstr>
      <vt:lpstr>Segoe Script</vt:lpstr>
      <vt:lpstr>Tahoma</vt:lpstr>
      <vt:lpstr>Arial</vt:lpstr>
      <vt:lpstr>Scramble</vt:lpstr>
      <vt:lpstr>Textured</vt:lpstr>
      <vt:lpstr>EEIMRS</vt:lpstr>
      <vt:lpstr>EEIMRS</vt:lpstr>
      <vt:lpstr>EEIMRS</vt:lpstr>
      <vt:lpstr>PowerPoint Presentation</vt:lpstr>
      <vt:lpstr>EEIMRS</vt:lpstr>
      <vt:lpstr>REMISE</vt:lpstr>
      <vt:lpstr>REMISE</vt:lpstr>
      <vt:lpstr>REMISE C  </vt:lpstr>
      <vt:lpstr>CEEIMRS</vt:lpstr>
      <vt:lpstr>REMISE H  </vt:lpstr>
      <vt:lpstr>EEHIMRS</vt:lpstr>
      <vt:lpstr>REMISE A  </vt:lpstr>
      <vt:lpstr>AEEIMRS</vt:lpstr>
      <vt:lpstr>REMISE P  </vt:lpstr>
      <vt:lpstr>EEIMPRS</vt:lpstr>
      <vt:lpstr>EEIMPRS</vt:lpstr>
      <vt:lpstr>EEIMPRS</vt:lpstr>
      <vt:lpstr>REMISE S  </vt:lpstr>
      <vt:lpstr>EEIMRSS</vt:lpstr>
      <vt:lpstr>REMISE N  </vt:lpstr>
      <vt:lpstr>EEIMNRS</vt:lpstr>
      <vt:lpstr>REMISE G  </vt:lpstr>
      <vt:lpstr>EEGIMRS</vt:lpstr>
      <vt:lpstr>REMISE T  </vt:lpstr>
      <vt:lpstr>EEIMRST</vt:lpstr>
      <vt:lpstr>REMISE E  </vt:lpstr>
      <vt:lpstr>EEEIMRS</vt:lpstr>
      <vt:lpstr>REMISE  X  </vt:lpstr>
      <vt:lpstr>EEIMRSX</vt:lpstr>
      <vt:lpstr>REMISE B  </vt:lpstr>
      <vt:lpstr>BEEIMRS</vt:lpstr>
      <vt:lpstr>PowerPoint Presentation</vt:lpstr>
      <vt:lpstr>REMISE D  </vt:lpstr>
      <vt:lpstr>DEEIMRS</vt:lpstr>
      <vt:lpstr>REMISE M  </vt:lpstr>
      <vt:lpstr>EEIMMRS</vt:lpstr>
      <vt:lpstr>REMISE</vt:lpstr>
      <vt:lpstr>REMISE</vt:lpstr>
      <vt:lpstr>REMISE</vt:lpstr>
      <vt:lpstr>REMISE</vt:lpstr>
      <vt:lpstr>PowerPoint Presentation</vt:lpstr>
      <vt:lpstr>THE 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2024-07-15T20:45:41Z</dcterms:created>
  <dcterms:modified xsi:type="dcterms:W3CDTF">2024-07-20T22:56:31Z</dcterms:modified>
</cp:coreProperties>
</file>