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embedTrueTypeFonts="1" saveSubsetFonts="1">
  <p:sldMasterIdLst>
    <p:sldMasterId id="2147483648" r:id="rId1"/>
  </p:sldMasterIdLst>
  <p:notesMasterIdLst>
    <p:notesMasterId r:id="rId39"/>
  </p:notesMasterIdLst>
  <p:sldIdLst>
    <p:sldId id="256" r:id="rId2"/>
    <p:sldId id="405" r:id="rId3"/>
    <p:sldId id="406" r:id="rId4"/>
    <p:sldId id="257" r:id="rId5"/>
    <p:sldId id="258" r:id="rId6"/>
    <p:sldId id="259" r:id="rId7"/>
    <p:sldId id="419" r:id="rId8"/>
    <p:sldId id="261" r:id="rId9"/>
    <p:sldId id="362" r:id="rId10"/>
    <p:sldId id="339" r:id="rId11"/>
    <p:sldId id="380" r:id="rId12"/>
    <p:sldId id="381" r:id="rId13"/>
    <p:sldId id="379" r:id="rId14"/>
    <p:sldId id="382" r:id="rId15"/>
    <p:sldId id="378" r:id="rId16"/>
    <p:sldId id="383" r:id="rId17"/>
    <p:sldId id="377" r:id="rId18"/>
    <p:sldId id="384" r:id="rId19"/>
    <p:sldId id="376" r:id="rId20"/>
    <p:sldId id="385" r:id="rId21"/>
    <p:sldId id="399" r:id="rId22"/>
    <p:sldId id="386" r:id="rId23"/>
    <p:sldId id="374" r:id="rId24"/>
    <p:sldId id="387" r:id="rId25"/>
    <p:sldId id="400" r:id="rId26"/>
    <p:sldId id="388" r:id="rId27"/>
    <p:sldId id="372" r:id="rId28"/>
    <p:sldId id="355" r:id="rId29"/>
    <p:sldId id="393" r:id="rId30"/>
    <p:sldId id="392" r:id="rId31"/>
    <p:sldId id="394" r:id="rId32"/>
    <p:sldId id="299" r:id="rId33"/>
    <p:sldId id="300" r:id="rId34"/>
    <p:sldId id="396" r:id="rId35"/>
    <p:sldId id="403" r:id="rId36"/>
    <p:sldId id="418" r:id="rId37"/>
    <p:sldId id="302" r:id="rId38"/>
  </p:sldIdLst>
  <p:sldSz cx="9144000" cy="6858000" type="screen4x3"/>
  <p:notesSz cx="6858000" cy="9144000"/>
  <p:embeddedFontLst>
    <p:embeddedFont>
      <p:font typeface="Brush Script MT" panose="03060802040406070304" pitchFamily="66" charset="-122"/>
      <p:italic r:id="rId40"/>
    </p:embeddedFont>
    <p:embeddedFont>
      <p:font typeface="MS PGothic" panose="020B0600070205080204" pitchFamily="34" charset="-128"/>
      <p:regular r:id="rId41"/>
    </p:embeddedFont>
    <p:embeddedFont>
      <p:font typeface="Scramble" panose="020B0603050302020204" pitchFamily="34" charset="0"/>
      <p:regular r:id="rId42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cramble" panose="020B06030503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cramble" panose="020B06030503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cramble" panose="020B06030503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cramble" panose="020B06030503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cramble" panose="020B06030503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Scramble" panose="020B06030503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Scramble" panose="020B06030503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Scramble" panose="020B06030503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Scramble" panose="020B06030503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30"/>
    <p:restoredTop sz="77143" autoAdjust="0"/>
  </p:normalViewPr>
  <p:slideViewPr>
    <p:cSldViewPr>
      <p:cViewPr varScale="1">
        <p:scale>
          <a:sx n="97" d="100"/>
          <a:sy n="97" d="100"/>
        </p:scale>
        <p:origin x="2368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3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1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240B3D14-EC9C-4D4C-A105-B2187F60493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5439BD4C-405D-40B6-ADB4-ECBEF0896364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7579E874-6AF1-469E-8BE9-A0F1A5613D9D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0181" name="Rectangle 5">
            <a:extLst>
              <a:ext uri="{FF2B5EF4-FFF2-40B4-BE49-F238E27FC236}">
                <a16:creationId xmlns:a16="http://schemas.microsoft.com/office/drawing/2014/main" id="{76B4162F-8377-4F0C-A205-B8EF4B81646D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0182" name="Rectangle 6">
            <a:extLst>
              <a:ext uri="{FF2B5EF4-FFF2-40B4-BE49-F238E27FC236}">
                <a16:creationId xmlns:a16="http://schemas.microsoft.com/office/drawing/2014/main" id="{A89D3EBF-7F86-4E86-8189-BB8F293DCCF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3" name="Rectangle 7">
            <a:extLst>
              <a:ext uri="{FF2B5EF4-FFF2-40B4-BE49-F238E27FC236}">
                <a16:creationId xmlns:a16="http://schemas.microsoft.com/office/drawing/2014/main" id="{9DC591B0-31BF-455A-8E49-139BFAD751B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03C7E08-54B6-426D-AEB3-09180BCB79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id="{754E1367-BED8-4162-AC54-F74D256B80F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B87B5B0-75BA-4AED-BCF1-4ED77972BB4C}" type="slidenum">
              <a:rPr lang="en-US" altLang="en-US" smtClean="0"/>
              <a:pPr>
                <a:spcBef>
                  <a:spcPct val="0"/>
                </a:spcBef>
              </a:pPr>
              <a:t>1</a:t>
            </a:fld>
            <a:endParaRPr lang="en-US" altLang="en-US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8FFF1D9B-0530-45D7-A14E-124FD9EC4F2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3E3C2510-2710-4906-959D-35FD8324F9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0FDC7805-01CC-4A51-A736-B7BBDAE0B30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0037187-3EA5-49B1-A41F-E31FC0D24A41}" type="slidenum">
              <a:rPr lang="en-US" altLang="en-US" smtClean="0"/>
              <a:pPr>
                <a:spcBef>
                  <a:spcPct val="0"/>
                </a:spcBef>
              </a:pPr>
              <a:t>10</a:t>
            </a:fld>
            <a:endParaRPr lang="en-US" altLang="en-US"/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AD0BA864-E8DE-4597-AA7D-BBCE4A0F094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20DA1C5E-11B5-48BD-A92A-F0B8BB0CA7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>
            <a:extLst>
              <a:ext uri="{FF2B5EF4-FFF2-40B4-BE49-F238E27FC236}">
                <a16:creationId xmlns:a16="http://schemas.microsoft.com/office/drawing/2014/main" id="{ED749F02-C167-45ED-9E9A-15BB59877DB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DDE77D0-A75E-46F5-9225-86FD8F54F09E}" type="slidenum">
              <a:rPr lang="en-US" altLang="en-US" smtClean="0"/>
              <a:pPr>
                <a:spcBef>
                  <a:spcPct val="0"/>
                </a:spcBef>
              </a:pPr>
              <a:t>11</a:t>
            </a:fld>
            <a:endParaRPr lang="en-US" altLang="en-US"/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55F32C55-8968-426C-8647-491E9387712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98BD8433-7FA5-4666-BCB0-5286188811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id="{E786EE21-9AA6-471E-AB0C-9B3AA882ED7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BA9ECBF-B9C5-423D-9CD1-B2D3384FBAA3}" type="slidenum">
              <a:rPr lang="en-US" altLang="en-US" smtClean="0"/>
              <a:pPr>
                <a:spcBef>
                  <a:spcPct val="0"/>
                </a:spcBef>
              </a:pPr>
              <a:t>12</a:t>
            </a:fld>
            <a:endParaRPr lang="en-US" altLang="en-US"/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F2A10F43-002F-481D-9D6E-070688E588A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78CAF7A9-12D2-4C65-8BC2-CBF4EE6363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30F6E819-FC1A-4C53-AF45-971179B9B1D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3C3C50E-E4B2-44BB-B1BE-84DCFA0C8985}" type="slidenum">
              <a:rPr lang="en-US" altLang="en-US" smtClean="0"/>
              <a:pPr>
                <a:spcBef>
                  <a:spcPct val="0"/>
                </a:spcBef>
              </a:pPr>
              <a:t>13</a:t>
            </a:fld>
            <a:endParaRPr lang="en-US" altLang="en-US"/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47F1D648-C590-4947-958B-DF4B62BBBAF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1A936F40-8E7A-4F23-BC3D-445368BBB0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 b="1" dirty="0">
                <a:latin typeface="Arial" panose="020B0604020202020204" pitchFamily="34" charset="0"/>
              </a:rPr>
              <a:t>CORNEA</a:t>
            </a:r>
            <a:r>
              <a:rPr lang="en-US" altLang="en-US" dirty="0">
                <a:latin typeface="Arial" panose="020B0604020202020204" pitchFamily="34" charset="0"/>
              </a:rPr>
              <a:t>: “GOOD DOTS TOLD MOOD”           </a:t>
            </a:r>
          </a:p>
          <a:p>
            <a:pPr eaLnBrk="1" hangingPunct="1"/>
            <a:r>
              <a:rPr lang="en-US" altLang="en-US" b="1" dirty="0">
                <a:latin typeface="Arial" panose="020B0604020202020204" pitchFamily="34" charset="0"/>
              </a:rPr>
              <a:t>DOE-RAN</a:t>
            </a:r>
            <a:r>
              <a:rPr lang="en-US" altLang="en-US" dirty="0">
                <a:latin typeface="Arial" panose="020B0604020202020204" pitchFamily="34" charset="0"/>
              </a:rPr>
              <a:t>: “CLIMB UP GRID”</a:t>
            </a:r>
          </a:p>
          <a:p>
            <a:pPr eaLnBrk="1" hangingPunct="1"/>
            <a:r>
              <a:rPr lang="en-US" altLang="en-US" b="1" dirty="0">
                <a:latin typeface="Arial" panose="020B0604020202020204" pitchFamily="34" charset="0"/>
                <a:ea typeface="MS PGothic" panose="020B0600070205080204" pitchFamily="34" charset="-128"/>
              </a:rPr>
              <a:t>DANCER</a:t>
            </a:r>
            <a:r>
              <a:rPr lang="en-US" altLang="en-US" dirty="0">
                <a:latin typeface="Arial" panose="020B0604020202020204" pitchFamily="34" charset="0"/>
                <a:ea typeface="MS PGothic" panose="020B0600070205080204" pitchFamily="34" charset="-128"/>
              </a:rPr>
              <a:t>: “A POSH TUTU LIKELY” </a:t>
            </a:r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59D400E7-EA89-40F5-9B80-A396E391618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8F03742-0C7B-4D60-9975-783D3FBD9F91}" type="slidenum">
              <a:rPr lang="en-US" altLang="en-US" smtClean="0"/>
              <a:pPr>
                <a:spcBef>
                  <a:spcPct val="0"/>
                </a:spcBef>
              </a:pPr>
              <a:t>14</a:t>
            </a:fld>
            <a:endParaRPr lang="en-US" altLang="en-US"/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DB768B7F-1F5C-4D89-853E-3397829C6F0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7F7F5D18-4485-4B52-A788-D8C4743A20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id="{A0C5A421-CD3D-4E50-87F6-C5B0D0606BC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E50212C-2616-4F03-BB31-5F4AFF8CDAF8}" type="slidenum">
              <a:rPr lang="en-US" altLang="en-US" smtClean="0"/>
              <a:pPr>
                <a:spcBef>
                  <a:spcPct val="0"/>
                </a:spcBef>
              </a:pPr>
              <a:t>15</a:t>
            </a:fld>
            <a:endParaRPr lang="en-US" altLang="en-US"/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A223ED67-BBAE-4783-95F6-1AA6CAC472C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id="{CD7EE45D-B647-4AAC-86C5-AC01B31043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 b="1" dirty="0">
                <a:latin typeface="Arial" panose="020B0604020202020204" pitchFamily="34" charset="0"/>
                <a:ea typeface="MS PGothic" panose="020B0600070205080204" pitchFamily="34" charset="-128"/>
              </a:rPr>
              <a:t>SANDER</a:t>
            </a:r>
            <a:r>
              <a:rPr lang="en-US" altLang="en-US" dirty="0">
                <a:latin typeface="Arial" panose="020B0604020202020204" pitchFamily="34" charset="0"/>
              </a:rPr>
              <a:t>: “DEFT WHIZ KID’S DELIGHT: SPRUCE LUMBER</a:t>
            </a:r>
            <a:r>
              <a:rPr lang="en-US" altLang="en-US" dirty="0">
                <a:latin typeface="Arial" panose="020B0604020202020204" pitchFamily="34" charset="0"/>
                <a:ea typeface="MS PGothic" panose="020B0600070205080204" pitchFamily="34" charset="-128"/>
              </a:rPr>
              <a:t>”      </a:t>
            </a:r>
          </a:p>
          <a:p>
            <a:pPr eaLnBrk="1" hangingPunct="1"/>
            <a:r>
              <a:rPr lang="en-US" altLang="en-US" b="1" dirty="0">
                <a:latin typeface="Arial" panose="020B0604020202020204" pitchFamily="34" charset="0"/>
                <a:ea typeface="MS PGothic" panose="020B0600070205080204" pitchFamily="34" charset="-128"/>
              </a:rPr>
              <a:t>DANCER</a:t>
            </a:r>
            <a:r>
              <a:rPr lang="en-US" altLang="en-US" dirty="0">
                <a:latin typeface="Arial" panose="020B0604020202020204" pitchFamily="34" charset="0"/>
                <a:ea typeface="MS PGothic" panose="020B0600070205080204" pitchFamily="34" charset="-128"/>
              </a:rPr>
              <a:t>: “A POSH TUTU LIKELY”  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>
            <a:extLst>
              <a:ext uri="{FF2B5EF4-FFF2-40B4-BE49-F238E27FC236}">
                <a16:creationId xmlns:a16="http://schemas.microsoft.com/office/drawing/2014/main" id="{AF7B9726-B5EE-4043-B3B9-11A73096899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718C7C2-3D06-40AA-9E0F-177409987188}" type="slidenum">
              <a:rPr lang="en-US" altLang="en-US" smtClean="0"/>
              <a:pPr>
                <a:spcBef>
                  <a:spcPct val="0"/>
                </a:spcBef>
              </a:pPr>
              <a:t>16</a:t>
            </a:fld>
            <a:endParaRPr lang="en-US" altLang="en-US"/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7B701E13-7FF1-4B8E-A253-FAC8CC1F1AF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>
            <a:extLst>
              <a:ext uri="{FF2B5EF4-FFF2-40B4-BE49-F238E27FC236}">
                <a16:creationId xmlns:a16="http://schemas.microsoft.com/office/drawing/2014/main" id="{9A383C64-32CB-4D09-A9D3-91FFEEEE55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:a16="http://schemas.microsoft.com/office/drawing/2014/main" id="{E405E305-F47C-4CC3-B1FC-CC64D1545B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523AA73-D3FC-40F0-A68E-DD404D267DE2}" type="slidenum">
              <a:rPr lang="en-US" altLang="en-US" smtClean="0"/>
              <a:pPr>
                <a:spcBef>
                  <a:spcPct val="0"/>
                </a:spcBef>
              </a:pPr>
              <a:t>17</a:t>
            </a:fld>
            <a:endParaRPr lang="en-US" altLang="en-US"/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BA41A5A9-9B57-4ECB-847F-18F1FCBADE6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1043ED1D-5EF2-42B0-A6A9-AC9349D487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 sz="1000" u="sng" dirty="0">
                <a:latin typeface="Arial" panose="020B0604020202020204" pitchFamily="34" charset="0"/>
              </a:rPr>
              <a:t>RANCHED</a:t>
            </a:r>
            <a:r>
              <a:rPr lang="en-US" altLang="en-US" sz="1000" dirty="0">
                <a:latin typeface="Arial" panose="020B0604020202020204" pitchFamily="34" charset="0"/>
              </a:rPr>
              <a:t>: (RANCH, RANCHES, RANCHED, RANCHING)   TO WORK ON A RANCH   </a:t>
            </a:r>
          </a:p>
          <a:p>
            <a:pPr eaLnBrk="1" hangingPunct="1"/>
            <a:r>
              <a:rPr lang="en-US" altLang="en-US" sz="1000" u="sng" dirty="0">
                <a:latin typeface="Arial" panose="020B0604020202020204" pitchFamily="34" charset="0"/>
              </a:rPr>
              <a:t>ENDARCH</a:t>
            </a:r>
            <a:r>
              <a:rPr lang="en-US" altLang="en-US" sz="1000" dirty="0">
                <a:latin typeface="Arial" panose="020B0604020202020204" pitchFamily="34" charset="0"/>
              </a:rPr>
              <a:t> OF OR RELATING TO A XYLEM DEVELOPING TOWARD THE CENTER.  </a:t>
            </a:r>
          </a:p>
          <a:p>
            <a:pPr eaLnBrk="1" hangingPunct="1"/>
            <a:r>
              <a:rPr lang="en-US" altLang="en-US" sz="1000" u="sng" dirty="0">
                <a:latin typeface="Arial" panose="020B0604020202020204" pitchFamily="34" charset="0"/>
              </a:rPr>
              <a:t>CRANCHED</a:t>
            </a:r>
            <a:r>
              <a:rPr lang="en-US" altLang="en-US" sz="1000" dirty="0">
                <a:latin typeface="Arial" panose="020B0604020202020204" pitchFamily="34" charset="0"/>
              </a:rPr>
              <a:t>: CRUNCHED, OR CRAUNCHED!</a:t>
            </a:r>
          </a:p>
          <a:p>
            <a:pPr eaLnBrk="1" hangingPunct="1"/>
            <a:r>
              <a:rPr lang="en-US" altLang="en-US" sz="1000" b="1" dirty="0">
                <a:latin typeface="Arial" panose="020B0604020202020204" pitchFamily="34" charset="0"/>
              </a:rPr>
              <a:t>Shift + </a:t>
            </a:r>
            <a:r>
              <a:rPr lang="en-US" altLang="en-US" sz="1000" b="1" u="sng" dirty="0">
                <a:latin typeface="Arial" panose="020B0604020202020204" pitchFamily="34" charset="0"/>
              </a:rPr>
              <a:t>F5</a:t>
            </a:r>
            <a:r>
              <a:rPr lang="en-US" altLang="en-US" sz="1000" b="1" dirty="0">
                <a:latin typeface="Arial" panose="020B0604020202020204" pitchFamily="34" charset="0"/>
              </a:rPr>
              <a:t> </a:t>
            </a:r>
            <a:r>
              <a:rPr lang="en-US" altLang="en-US" sz="1000" dirty="0">
                <a:latin typeface="Arial" panose="020B0604020202020204" pitchFamily="34" charset="0"/>
              </a:rPr>
              <a:t>to return to full screen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>
            <a:extLst>
              <a:ext uri="{FF2B5EF4-FFF2-40B4-BE49-F238E27FC236}">
                <a16:creationId xmlns:a16="http://schemas.microsoft.com/office/drawing/2014/main" id="{902E9B49-C872-4A93-8877-DE019509267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43D596F-5CD8-4F04-B6B6-1B3F4BA8CED3}" type="slidenum">
              <a:rPr lang="en-US" altLang="en-US" smtClean="0"/>
              <a:pPr>
                <a:spcBef>
                  <a:spcPct val="0"/>
                </a:spcBef>
              </a:pPr>
              <a:t>18</a:t>
            </a:fld>
            <a:endParaRPr lang="en-US" altLang="en-US"/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id="{6E415C2F-9409-4329-8C1C-0FA2B859B60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>
            <a:extLst>
              <a:ext uri="{FF2B5EF4-FFF2-40B4-BE49-F238E27FC236}">
                <a16:creationId xmlns:a16="http://schemas.microsoft.com/office/drawing/2014/main" id="{B24AE329-06CC-4DA5-A1F7-8E11069E6B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>
            <a:extLst>
              <a:ext uri="{FF2B5EF4-FFF2-40B4-BE49-F238E27FC236}">
                <a16:creationId xmlns:a16="http://schemas.microsoft.com/office/drawing/2014/main" id="{A1E3E14E-14E0-4FA0-ACA4-B2FBA957E68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E9FC589-E8A5-4804-A577-5B7F21895E71}" type="slidenum">
              <a:rPr lang="en-US" altLang="en-US" smtClean="0"/>
              <a:pPr>
                <a:spcBef>
                  <a:spcPct val="0"/>
                </a:spcBef>
              </a:pPr>
              <a:t>19</a:t>
            </a:fld>
            <a:endParaRPr lang="en-US" altLang="en-US"/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6E2CA1CE-ADDD-4761-9C39-9E1E9E36CF6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id="{12678F7C-F158-490B-96D5-0A6BC83343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 b="1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DECANT</a:t>
            </a:r>
            <a:r>
              <a:rPr lang="en-US" altLang="en-US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: “POUR US ONE, EH?” </a:t>
            </a:r>
          </a:p>
          <a:p>
            <a:pPr eaLnBrk="1" hangingPunct="1"/>
            <a:r>
              <a:rPr lang="en-US" altLang="en-US" b="1" dirty="0">
                <a:latin typeface="Arial" panose="020B0604020202020204" pitchFamily="34" charset="0"/>
              </a:rPr>
              <a:t>TRACED</a:t>
            </a:r>
            <a:r>
              <a:rPr lang="en-US" altLang="en-US" dirty="0">
                <a:latin typeface="Arial" panose="020B0604020202020204" pitchFamily="34" charset="0"/>
              </a:rPr>
              <a:t>: “OH, FUN NOTEBOOKS” </a:t>
            </a:r>
          </a:p>
          <a:p>
            <a:pPr eaLnBrk="1" hangingPunct="1"/>
            <a:r>
              <a:rPr lang="en-US" altLang="en-US" b="1" dirty="0">
                <a:latin typeface="Arial" panose="020B0604020202020204" pitchFamily="34" charset="0"/>
                <a:ea typeface="MS PGothic" panose="020B0600070205080204" pitchFamily="34" charset="-128"/>
              </a:rPr>
              <a:t>DANCER</a:t>
            </a:r>
            <a:r>
              <a:rPr lang="en-US" altLang="en-US" dirty="0">
                <a:latin typeface="Arial" panose="020B0604020202020204" pitchFamily="34" charset="0"/>
                <a:ea typeface="MS PGothic" panose="020B0600070205080204" pitchFamily="34" charset="-128"/>
              </a:rPr>
              <a:t>: “A POSH TUTU LIKELY” </a:t>
            </a:r>
          </a:p>
          <a:p>
            <a:pPr eaLnBrk="1" hangingPunct="1"/>
            <a:endParaRPr lang="en-US" altLang="en-US" dirty="0"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id="{754E1367-BED8-4162-AC54-F74D256B80F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B87B5B0-75BA-4AED-BCF1-4ED77972BB4C}" type="slidenum">
              <a:rPr lang="en-US" altLang="en-US" smtClean="0"/>
              <a:pPr>
                <a:spcBef>
                  <a:spcPct val="0"/>
                </a:spcBef>
              </a:pPr>
              <a:t>2</a:t>
            </a:fld>
            <a:endParaRPr lang="en-US" altLang="en-US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8FFF1D9B-0530-45D7-A14E-124FD9EC4F2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3E3C2510-2710-4906-959D-35FD8324F9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959997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>
            <a:extLst>
              <a:ext uri="{FF2B5EF4-FFF2-40B4-BE49-F238E27FC236}">
                <a16:creationId xmlns:a16="http://schemas.microsoft.com/office/drawing/2014/main" id="{54151AD4-8562-448E-B986-D4E3901A2FD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0CC098C-E2BF-4FF7-BA48-38624435497C}" type="slidenum">
              <a:rPr lang="en-US" altLang="en-US" smtClean="0"/>
              <a:pPr>
                <a:spcBef>
                  <a:spcPct val="0"/>
                </a:spcBef>
              </a:pPr>
              <a:t>20</a:t>
            </a:fld>
            <a:endParaRPr lang="en-US" altLang="en-US"/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3160A3CA-EA35-4FAB-AAE6-8ECE2C96144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>
            <a:extLst>
              <a:ext uri="{FF2B5EF4-FFF2-40B4-BE49-F238E27FC236}">
                <a16:creationId xmlns:a16="http://schemas.microsoft.com/office/drawing/2014/main" id="{BEF88F39-A9FA-474F-8BD5-B8E691FD0E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>
            <a:extLst>
              <a:ext uri="{FF2B5EF4-FFF2-40B4-BE49-F238E27FC236}">
                <a16:creationId xmlns:a16="http://schemas.microsoft.com/office/drawing/2014/main" id="{1C28C924-6EC5-4515-A324-F9E9F551927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2F59E29-041F-4963-89A1-51C5BD87C717}" type="slidenum">
              <a:rPr lang="en-US" altLang="en-US" smtClean="0"/>
              <a:pPr>
                <a:spcBef>
                  <a:spcPct val="0"/>
                </a:spcBef>
              </a:pPr>
              <a:t>21</a:t>
            </a:fld>
            <a:endParaRPr lang="en-US" altLang="en-US"/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4FBE747F-7CD2-4332-B4F0-DDD679D5C14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id="{6ED703BA-1CBC-4673-B516-D9CCD6C2FD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</a:rPr>
              <a:t>NO WORD unraced*            </a:t>
            </a:r>
          </a:p>
          <a:p>
            <a:pPr eaLnBrk="1" hangingPunct="1"/>
            <a:r>
              <a:rPr lang="en-US" altLang="en-US" b="1" dirty="0">
                <a:latin typeface="Arial" panose="020B0604020202020204" pitchFamily="34" charset="0"/>
              </a:rPr>
              <a:t>UNREAD</a:t>
            </a:r>
            <a:r>
              <a:rPr lang="en-US" altLang="en-US" dirty="0">
                <a:latin typeface="Arial" panose="020B0604020202020204" pitchFamily="34" charset="0"/>
              </a:rPr>
              <a:t>: “MY DITZ SKIPS SCHOOL”         </a:t>
            </a:r>
          </a:p>
          <a:p>
            <a:pPr eaLnBrk="1" hangingPunct="1"/>
            <a:r>
              <a:rPr lang="en-US" altLang="en-US" b="1" dirty="0">
                <a:latin typeface="Arial" panose="020B0604020202020204" pitchFamily="34" charset="0"/>
              </a:rPr>
              <a:t>DANCER</a:t>
            </a:r>
            <a:r>
              <a:rPr lang="en-US" altLang="en-US" dirty="0">
                <a:latin typeface="Arial" panose="020B0604020202020204" pitchFamily="34" charset="0"/>
              </a:rPr>
              <a:t>: “A POSH TUTU LIKELY” 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>
            <a:extLst>
              <a:ext uri="{FF2B5EF4-FFF2-40B4-BE49-F238E27FC236}">
                <a16:creationId xmlns:a16="http://schemas.microsoft.com/office/drawing/2014/main" id="{1B1E1B05-DB36-4ABE-8B26-751C6810142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9C9AA56-F6B6-4D93-BD24-B7F809686A9B}" type="slidenum">
              <a:rPr lang="en-US" altLang="en-US" smtClean="0"/>
              <a:pPr>
                <a:spcBef>
                  <a:spcPct val="0"/>
                </a:spcBef>
              </a:pPr>
              <a:t>22</a:t>
            </a:fld>
            <a:endParaRPr lang="en-US" altLang="en-US"/>
          </a:p>
        </p:txBody>
      </p:sp>
      <p:sp>
        <p:nvSpPr>
          <p:cNvPr id="45059" name="Rectangle 2">
            <a:extLst>
              <a:ext uri="{FF2B5EF4-FFF2-40B4-BE49-F238E27FC236}">
                <a16:creationId xmlns:a16="http://schemas.microsoft.com/office/drawing/2014/main" id="{8449F253-9DAD-4C69-AC91-5EE2C1978FD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>
            <a:extLst>
              <a:ext uri="{FF2B5EF4-FFF2-40B4-BE49-F238E27FC236}">
                <a16:creationId xmlns:a16="http://schemas.microsoft.com/office/drawing/2014/main" id="{1B277323-9DA3-4E40-80A1-7EAF8102E1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16AFC55D-885B-4D5A-95B6-6AC26D27473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16AA779-24DB-4811-A7F3-2F0861C87280}" type="slidenum">
              <a:rPr lang="en-US" altLang="en-US" smtClean="0"/>
              <a:pPr>
                <a:spcBef>
                  <a:spcPct val="0"/>
                </a:spcBef>
              </a:pPr>
              <a:t>23</a:t>
            </a:fld>
            <a:endParaRPr lang="en-US" altLang="en-US"/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D4F5F2E7-68B7-4751-91F8-69BF9B92659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B58FD51E-0865-4984-B1FD-10050F2723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>
            <a:extLst>
              <a:ext uri="{FF2B5EF4-FFF2-40B4-BE49-F238E27FC236}">
                <a16:creationId xmlns:a16="http://schemas.microsoft.com/office/drawing/2014/main" id="{979EA1A7-1B6D-4142-907B-D66DDEB509C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0C90D9D-8358-4885-B2AD-DF753E5730E6}" type="slidenum">
              <a:rPr lang="en-US" altLang="en-US" smtClean="0"/>
              <a:pPr>
                <a:spcBef>
                  <a:spcPct val="0"/>
                </a:spcBef>
              </a:pPr>
              <a:t>24</a:t>
            </a:fld>
            <a:endParaRPr lang="en-US" altLang="en-US"/>
          </a:p>
        </p:txBody>
      </p:sp>
      <p:sp>
        <p:nvSpPr>
          <p:cNvPr id="49155" name="Rectangle 2">
            <a:extLst>
              <a:ext uri="{FF2B5EF4-FFF2-40B4-BE49-F238E27FC236}">
                <a16:creationId xmlns:a16="http://schemas.microsoft.com/office/drawing/2014/main" id="{C1FEA714-EF99-422C-86D0-4A0868D329C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>
            <a:extLst>
              <a:ext uri="{FF2B5EF4-FFF2-40B4-BE49-F238E27FC236}">
                <a16:creationId xmlns:a16="http://schemas.microsoft.com/office/drawing/2014/main" id="{B8C9D3F5-B9B1-492C-8ECC-049FA5D484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>
            <a:extLst>
              <a:ext uri="{FF2B5EF4-FFF2-40B4-BE49-F238E27FC236}">
                <a16:creationId xmlns:a16="http://schemas.microsoft.com/office/drawing/2014/main" id="{1E01B3D8-D680-4036-8416-068992B0C83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9pPr>
          </a:lstStyle>
          <a:p>
            <a:pPr>
              <a:defRPr/>
            </a:pPr>
            <a:fld id="{AA11A45D-9AF6-4534-8181-921BF6992740}" type="slidenum"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pPr>
                <a:defRPr/>
              </a:pPr>
              <a:t>25</a:t>
            </a:fld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51203" name="Rectangle 2">
            <a:extLst>
              <a:ext uri="{FF2B5EF4-FFF2-40B4-BE49-F238E27FC236}">
                <a16:creationId xmlns:a16="http://schemas.microsoft.com/office/drawing/2014/main" id="{B2A5654E-B8BF-4BA9-9943-D6FCA1207BF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>
            <a:extLst>
              <a:ext uri="{FF2B5EF4-FFF2-40B4-BE49-F238E27FC236}">
                <a16:creationId xmlns:a16="http://schemas.microsoft.com/office/drawing/2014/main" id="{22BFD2A1-F7DE-4EFC-A397-A7C1041E00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b="1" dirty="0">
                <a:latin typeface="Arial" pitchFamily="34" charset="0"/>
              </a:rPr>
              <a:t>RAINED</a:t>
            </a:r>
            <a:r>
              <a:rPr lang="en-US" altLang="en-US" dirty="0">
                <a:latin typeface="Arial" pitchFamily="34" charset="0"/>
              </a:rPr>
              <a:t>: “DAMP RAINS BROUGHT HAVOC”      </a:t>
            </a:r>
          </a:p>
          <a:p>
            <a:pPr eaLnBrk="1" hangingPunct="1">
              <a:defRPr/>
            </a:pPr>
            <a:r>
              <a:rPr lang="en-US" altLang="en-US" b="1" dirty="0">
                <a:latin typeface="Arial" pitchFamily="34" charset="0"/>
              </a:rPr>
              <a:t>DANCER</a:t>
            </a:r>
            <a:r>
              <a:rPr lang="en-US" altLang="en-US" dirty="0">
                <a:latin typeface="Arial" pitchFamily="34" charset="0"/>
              </a:rPr>
              <a:t>: “A POSH TUTU LIKELY” 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>
            <a:extLst>
              <a:ext uri="{FF2B5EF4-FFF2-40B4-BE49-F238E27FC236}">
                <a16:creationId xmlns:a16="http://schemas.microsoft.com/office/drawing/2014/main" id="{8F10CF2A-0757-45C0-8AC8-05C9FE5A2E7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A05E60E-B9A9-4762-AF1D-2E5A20AA6CF9}" type="slidenum">
              <a:rPr lang="en-US" altLang="en-US" smtClean="0"/>
              <a:pPr>
                <a:spcBef>
                  <a:spcPct val="0"/>
                </a:spcBef>
              </a:pPr>
              <a:t>26</a:t>
            </a:fld>
            <a:endParaRPr lang="en-US" altLang="en-US"/>
          </a:p>
        </p:txBody>
      </p:sp>
      <p:sp>
        <p:nvSpPr>
          <p:cNvPr id="53251" name="Rectangle 2">
            <a:extLst>
              <a:ext uri="{FF2B5EF4-FFF2-40B4-BE49-F238E27FC236}">
                <a16:creationId xmlns:a16="http://schemas.microsoft.com/office/drawing/2014/main" id="{098BBE24-23DF-4601-AB9E-682E5F22E5E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>
            <a:extLst>
              <a:ext uri="{FF2B5EF4-FFF2-40B4-BE49-F238E27FC236}">
                <a16:creationId xmlns:a16="http://schemas.microsoft.com/office/drawing/2014/main" id="{B095ABB9-52C4-476B-A551-DA1B6F98B9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>
            <a:extLst>
              <a:ext uri="{FF2B5EF4-FFF2-40B4-BE49-F238E27FC236}">
                <a16:creationId xmlns:a16="http://schemas.microsoft.com/office/drawing/2014/main" id="{93FFC54C-5977-4C6E-8AB6-8FE0BE26B90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79BB00C-586D-4B11-807F-6091D9270A30}" type="slidenum">
              <a:rPr lang="en-US" altLang="en-US" smtClean="0"/>
              <a:pPr>
                <a:spcBef>
                  <a:spcPct val="0"/>
                </a:spcBef>
              </a:pPr>
              <a:t>27</a:t>
            </a:fld>
            <a:endParaRPr lang="en-US" altLang="en-US"/>
          </a:p>
        </p:txBody>
      </p:sp>
      <p:sp>
        <p:nvSpPr>
          <p:cNvPr id="55299" name="Rectangle 2">
            <a:extLst>
              <a:ext uri="{FF2B5EF4-FFF2-40B4-BE49-F238E27FC236}">
                <a16:creationId xmlns:a16="http://schemas.microsoft.com/office/drawing/2014/main" id="{D46DE630-85ED-44EC-970E-255F994420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>
            <a:extLst>
              <a:ext uri="{FF2B5EF4-FFF2-40B4-BE49-F238E27FC236}">
                <a16:creationId xmlns:a16="http://schemas.microsoft.com/office/drawing/2014/main" id="{C4779320-50C0-4895-9F54-FDB3B10188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>
            <a:extLst>
              <a:ext uri="{FF2B5EF4-FFF2-40B4-BE49-F238E27FC236}">
                <a16:creationId xmlns:a16="http://schemas.microsoft.com/office/drawing/2014/main" id="{A1D5A7D5-0BF1-4532-BC76-80A2C6C05D5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1D61E5F-3F7C-4174-B64B-1AF4F91A7C86}" type="slidenum">
              <a:rPr lang="en-US" altLang="en-US" smtClean="0"/>
              <a:pPr>
                <a:spcBef>
                  <a:spcPct val="0"/>
                </a:spcBef>
              </a:pPr>
              <a:t>28</a:t>
            </a:fld>
            <a:endParaRPr lang="en-US" altLang="en-US"/>
          </a:p>
        </p:txBody>
      </p:sp>
      <p:sp>
        <p:nvSpPr>
          <p:cNvPr id="57347" name="Rectangle 2">
            <a:extLst>
              <a:ext uri="{FF2B5EF4-FFF2-40B4-BE49-F238E27FC236}">
                <a16:creationId xmlns:a16="http://schemas.microsoft.com/office/drawing/2014/main" id="{CE27B8DA-3F65-4D3A-B460-4AFCD75298D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>
            <a:extLst>
              <a:ext uri="{FF2B5EF4-FFF2-40B4-BE49-F238E27FC236}">
                <a16:creationId xmlns:a16="http://schemas.microsoft.com/office/drawing/2014/main" id="{3812C5BC-324E-48C3-A394-2F092CB8AB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>
            <a:extLst>
              <a:ext uri="{FF2B5EF4-FFF2-40B4-BE49-F238E27FC236}">
                <a16:creationId xmlns:a16="http://schemas.microsoft.com/office/drawing/2014/main" id="{FD79A11E-0E0E-4FCC-91E1-445C81C1A39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2E7D0E4-8172-4B98-89FB-EFDA6F146331}" type="slidenum">
              <a:rPr lang="en-US" altLang="en-US" smtClean="0"/>
              <a:pPr>
                <a:spcBef>
                  <a:spcPct val="0"/>
                </a:spcBef>
              </a:pPr>
              <a:t>29</a:t>
            </a:fld>
            <a:endParaRPr lang="en-US" altLang="en-US"/>
          </a:p>
        </p:txBody>
      </p:sp>
      <p:sp>
        <p:nvSpPr>
          <p:cNvPr id="59395" name="Rectangle 2">
            <a:extLst>
              <a:ext uri="{FF2B5EF4-FFF2-40B4-BE49-F238E27FC236}">
                <a16:creationId xmlns:a16="http://schemas.microsoft.com/office/drawing/2014/main" id="{2B688108-0726-4EA3-9686-3B7FEE0781A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>
            <a:extLst>
              <a:ext uri="{FF2B5EF4-FFF2-40B4-BE49-F238E27FC236}">
                <a16:creationId xmlns:a16="http://schemas.microsoft.com/office/drawing/2014/main" id="{C4259282-A8AA-4A94-98DD-5ACC197C27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id="{754E1367-BED8-4162-AC54-F74D256B80F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B87B5B0-75BA-4AED-BCF1-4ED77972BB4C}" type="slidenum">
              <a:rPr lang="en-US" altLang="en-US" smtClean="0"/>
              <a:pPr>
                <a:spcBef>
                  <a:spcPct val="0"/>
                </a:spcBef>
              </a:pPr>
              <a:t>3</a:t>
            </a:fld>
            <a:endParaRPr lang="en-US" altLang="en-US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8FFF1D9B-0530-45D7-A14E-124FD9EC4F2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3E3C2510-2710-4906-959D-35FD8324F9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3875991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>
            <a:extLst>
              <a:ext uri="{FF2B5EF4-FFF2-40B4-BE49-F238E27FC236}">
                <a16:creationId xmlns:a16="http://schemas.microsoft.com/office/drawing/2014/main" id="{BBF4584B-FC5D-41D2-8FB7-DB7A2DCF60F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652C63A-2A58-4BD1-9309-054B82C1E357}" type="slidenum">
              <a:rPr lang="en-US" altLang="en-US" smtClean="0"/>
              <a:pPr>
                <a:spcBef>
                  <a:spcPct val="0"/>
                </a:spcBef>
              </a:pPr>
              <a:t>30</a:t>
            </a:fld>
            <a:endParaRPr lang="en-US" altLang="en-US"/>
          </a:p>
        </p:txBody>
      </p:sp>
      <p:sp>
        <p:nvSpPr>
          <p:cNvPr id="61443" name="Rectangle 2">
            <a:extLst>
              <a:ext uri="{FF2B5EF4-FFF2-40B4-BE49-F238E27FC236}">
                <a16:creationId xmlns:a16="http://schemas.microsoft.com/office/drawing/2014/main" id="{97EBD881-0AA3-4A5C-90A4-765587DFDFD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>
            <a:extLst>
              <a:ext uri="{FF2B5EF4-FFF2-40B4-BE49-F238E27FC236}">
                <a16:creationId xmlns:a16="http://schemas.microsoft.com/office/drawing/2014/main" id="{BA824442-FD6F-484D-A7C4-718E3A148A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>
            <a:extLst>
              <a:ext uri="{FF2B5EF4-FFF2-40B4-BE49-F238E27FC236}">
                <a16:creationId xmlns:a16="http://schemas.microsoft.com/office/drawing/2014/main" id="{447E9AD8-A46C-4FC2-9F5E-31984C01066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B0FAB11-BCD2-43E7-9E92-9D5D48B754D2}" type="slidenum">
              <a:rPr lang="en-US" altLang="en-US" smtClean="0"/>
              <a:pPr>
                <a:spcBef>
                  <a:spcPct val="0"/>
                </a:spcBef>
              </a:pPr>
              <a:t>31</a:t>
            </a:fld>
            <a:endParaRPr lang="en-US" altLang="en-US"/>
          </a:p>
        </p:txBody>
      </p:sp>
      <p:sp>
        <p:nvSpPr>
          <p:cNvPr id="63491" name="Rectangle 2">
            <a:extLst>
              <a:ext uri="{FF2B5EF4-FFF2-40B4-BE49-F238E27FC236}">
                <a16:creationId xmlns:a16="http://schemas.microsoft.com/office/drawing/2014/main" id="{203410E0-E2C7-4594-9D16-016E4737DB3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>
            <a:extLst>
              <a:ext uri="{FF2B5EF4-FFF2-40B4-BE49-F238E27FC236}">
                <a16:creationId xmlns:a16="http://schemas.microsoft.com/office/drawing/2014/main" id="{582142CC-BF0F-433B-A630-15A82D65FF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>
            <a:extLst>
              <a:ext uri="{FF2B5EF4-FFF2-40B4-BE49-F238E27FC236}">
                <a16:creationId xmlns:a16="http://schemas.microsoft.com/office/drawing/2014/main" id="{FE05A6C3-F74D-4A8E-A506-A2A44CB5325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27279DB-C43E-4D68-B9BA-CFA8E8469530}" type="slidenum">
              <a:rPr lang="en-US" altLang="en-US" smtClean="0"/>
              <a:pPr>
                <a:spcBef>
                  <a:spcPct val="0"/>
                </a:spcBef>
              </a:pPr>
              <a:t>32</a:t>
            </a:fld>
            <a:endParaRPr lang="en-US" altLang="en-US"/>
          </a:p>
        </p:txBody>
      </p:sp>
      <p:sp>
        <p:nvSpPr>
          <p:cNvPr id="65539" name="Rectangle 2">
            <a:extLst>
              <a:ext uri="{FF2B5EF4-FFF2-40B4-BE49-F238E27FC236}">
                <a16:creationId xmlns:a16="http://schemas.microsoft.com/office/drawing/2014/main" id="{7A5FDFBF-5F71-4E42-9E46-09F4C141DDD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>
            <a:extLst>
              <a:ext uri="{FF2B5EF4-FFF2-40B4-BE49-F238E27FC236}">
                <a16:creationId xmlns:a16="http://schemas.microsoft.com/office/drawing/2014/main" id="{45A2EFD3-CA78-48DA-9EB7-2023EC1698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>
            <a:extLst>
              <a:ext uri="{FF2B5EF4-FFF2-40B4-BE49-F238E27FC236}">
                <a16:creationId xmlns:a16="http://schemas.microsoft.com/office/drawing/2014/main" id="{D242C89E-9247-4D68-B723-D545735669C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704FA42-6B1E-4519-B8FD-FEE94BA70959}" type="slidenum">
              <a:rPr lang="en-US" altLang="en-US" smtClean="0"/>
              <a:pPr>
                <a:spcBef>
                  <a:spcPct val="0"/>
                </a:spcBef>
              </a:pPr>
              <a:t>33</a:t>
            </a:fld>
            <a:endParaRPr lang="en-US" altLang="en-US"/>
          </a:p>
        </p:txBody>
      </p:sp>
      <p:sp>
        <p:nvSpPr>
          <p:cNvPr id="67587" name="Rectangle 2">
            <a:extLst>
              <a:ext uri="{FF2B5EF4-FFF2-40B4-BE49-F238E27FC236}">
                <a16:creationId xmlns:a16="http://schemas.microsoft.com/office/drawing/2014/main" id="{BDD8A49A-09C3-4A32-A08D-4646F431555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>
            <a:extLst>
              <a:ext uri="{FF2B5EF4-FFF2-40B4-BE49-F238E27FC236}">
                <a16:creationId xmlns:a16="http://schemas.microsoft.com/office/drawing/2014/main" id="{1263F56D-6EB4-4794-9CD5-9343F89663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>
            <a:extLst>
              <a:ext uri="{FF2B5EF4-FFF2-40B4-BE49-F238E27FC236}">
                <a16:creationId xmlns:a16="http://schemas.microsoft.com/office/drawing/2014/main" id="{C33D5AF7-D316-4D69-AA33-F54E9A72569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E8039F1-D85E-4093-B234-3337C0E0DBAE}" type="slidenum">
              <a:rPr lang="en-US" altLang="en-US" smtClean="0"/>
              <a:pPr>
                <a:spcBef>
                  <a:spcPct val="0"/>
                </a:spcBef>
              </a:pPr>
              <a:t>34</a:t>
            </a:fld>
            <a:endParaRPr lang="en-US" altLang="en-US"/>
          </a:p>
        </p:txBody>
      </p:sp>
      <p:sp>
        <p:nvSpPr>
          <p:cNvPr id="69635" name="Rectangle 2">
            <a:extLst>
              <a:ext uri="{FF2B5EF4-FFF2-40B4-BE49-F238E27FC236}">
                <a16:creationId xmlns:a16="http://schemas.microsoft.com/office/drawing/2014/main" id="{BEB6E2BC-DF76-49FF-B98A-BC5A8209021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>
            <a:extLst>
              <a:ext uri="{FF2B5EF4-FFF2-40B4-BE49-F238E27FC236}">
                <a16:creationId xmlns:a16="http://schemas.microsoft.com/office/drawing/2014/main" id="{88122943-A5FB-441E-8A56-6F2AD5B071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.</a:t>
            </a:r>
          </a:p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>
            <a:extLst>
              <a:ext uri="{FF2B5EF4-FFF2-40B4-BE49-F238E27FC236}">
                <a16:creationId xmlns:a16="http://schemas.microsoft.com/office/drawing/2014/main" id="{8A6BD3AA-4598-4DF2-9405-755F3CC24A2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3A46E8D-7F7C-48DA-927F-B198C6AF1BC4}" type="slidenum">
              <a:rPr lang="en-US" altLang="en-US" smtClean="0"/>
              <a:pPr>
                <a:spcBef>
                  <a:spcPct val="0"/>
                </a:spcBef>
              </a:pPr>
              <a:t>35</a:t>
            </a:fld>
            <a:endParaRPr lang="en-US" altLang="en-US"/>
          </a:p>
        </p:txBody>
      </p:sp>
      <p:sp>
        <p:nvSpPr>
          <p:cNvPr id="71683" name="Rectangle 2">
            <a:extLst>
              <a:ext uri="{FF2B5EF4-FFF2-40B4-BE49-F238E27FC236}">
                <a16:creationId xmlns:a16="http://schemas.microsoft.com/office/drawing/2014/main" id="{49C0241C-A7C4-409D-8F6F-2A832F24A0D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>
            <a:extLst>
              <a:ext uri="{FF2B5EF4-FFF2-40B4-BE49-F238E27FC236}">
                <a16:creationId xmlns:a16="http://schemas.microsoft.com/office/drawing/2014/main" id="{93A0C045-3F78-4573-9827-59736477C7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.</a:t>
            </a:r>
          </a:p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10DB83-E448-D1AF-0C88-43AEFCFD2E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>
            <a:extLst>
              <a:ext uri="{FF2B5EF4-FFF2-40B4-BE49-F238E27FC236}">
                <a16:creationId xmlns:a16="http://schemas.microsoft.com/office/drawing/2014/main" id="{4C02FA32-AE14-373F-5C34-303B220217F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>
            <a:extLst>
              <a:ext uri="{FF2B5EF4-FFF2-40B4-BE49-F238E27FC236}">
                <a16:creationId xmlns:a16="http://schemas.microsoft.com/office/drawing/2014/main" id="{823B7DB9-141C-BB27-07EE-1F23BF8590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61444" name="Slide Number Placeholder 3">
            <a:extLst>
              <a:ext uri="{FF2B5EF4-FFF2-40B4-BE49-F238E27FC236}">
                <a16:creationId xmlns:a16="http://schemas.microsoft.com/office/drawing/2014/main" id="{78C74FAB-B268-17F1-4C89-20035C80D2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9pPr>
          </a:lstStyle>
          <a:p>
            <a:fld id="{1E90139D-56E8-49B9-B918-E500F970C8FE}" type="slidenum">
              <a:rPr lang="en-US" altLang="en-US">
                <a:latin typeface="Arial" panose="020B0604020202020204" pitchFamily="34" charset="0"/>
              </a:rPr>
              <a:pPr/>
              <a:t>36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993108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>
            <a:extLst>
              <a:ext uri="{FF2B5EF4-FFF2-40B4-BE49-F238E27FC236}">
                <a16:creationId xmlns:a16="http://schemas.microsoft.com/office/drawing/2014/main" id="{E2F80C18-5F81-4712-AD19-CBB9457DC60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1B3362E-22B2-42F8-8646-54534CDAA371}" type="slidenum">
              <a:rPr lang="en-US" altLang="en-US" smtClean="0"/>
              <a:pPr>
                <a:spcBef>
                  <a:spcPct val="0"/>
                </a:spcBef>
              </a:pPr>
              <a:t>37</a:t>
            </a:fld>
            <a:endParaRPr lang="en-US" altLang="en-US"/>
          </a:p>
        </p:txBody>
      </p:sp>
      <p:sp>
        <p:nvSpPr>
          <p:cNvPr id="75779" name="Rectangle 2">
            <a:extLst>
              <a:ext uri="{FF2B5EF4-FFF2-40B4-BE49-F238E27FC236}">
                <a16:creationId xmlns:a16="http://schemas.microsoft.com/office/drawing/2014/main" id="{D235267B-4E82-4DF7-923F-33E32484FD5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>
            <a:extLst>
              <a:ext uri="{FF2B5EF4-FFF2-40B4-BE49-F238E27FC236}">
                <a16:creationId xmlns:a16="http://schemas.microsoft.com/office/drawing/2014/main" id="{2C9997E7-9A39-4C06-BD15-057D75D87F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36F2E97B-BE75-4798-987A-00E8B61CC87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5FE209D-0C81-40EE-96E9-F2C145AFF098}" type="slidenum">
              <a:rPr lang="en-US" altLang="en-US" smtClean="0"/>
              <a:pPr>
                <a:spcBef>
                  <a:spcPct val="0"/>
                </a:spcBef>
              </a:pPr>
              <a:t>4</a:t>
            </a:fld>
            <a:endParaRPr lang="en-US" altLang="en-US"/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08BC2875-00D8-4452-9E33-FA03292C9BA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BB2D0C79-F5B5-4EC7-BC4C-4C1865A19D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8FE71D5C-EFB1-4686-84F5-CB8E408DD3D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D9A439C-8461-4199-BDD6-D11A92FD9EDD}" type="slidenum">
              <a:rPr lang="en-US" altLang="en-US" smtClean="0"/>
              <a:pPr>
                <a:spcBef>
                  <a:spcPct val="0"/>
                </a:spcBef>
              </a:pPr>
              <a:t>5</a:t>
            </a:fld>
            <a:endParaRPr lang="en-US" altLang="en-US"/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95B23E6C-8ADF-40FA-891C-19B6250CF8B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3FE2E8E6-1641-453B-83B6-6BF06FEB51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79E44564-CA8A-4CDB-A861-36E41A4E7D8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DF88358-64A6-4035-8459-9CACD33F0C66}" type="slidenum">
              <a:rPr lang="en-US" altLang="en-US" smtClean="0"/>
              <a:pPr>
                <a:spcBef>
                  <a:spcPct val="0"/>
                </a:spcBef>
              </a:pPr>
              <a:t>6</a:t>
            </a:fld>
            <a:endParaRPr lang="en-US" altLang="en-US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97443EB7-8F71-4288-BBC6-FF7823C1B0A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2E221DDC-66BE-4458-B235-55B80F7E6F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>
            <a:extLst>
              <a:ext uri="{FF2B5EF4-FFF2-40B4-BE49-F238E27FC236}">
                <a16:creationId xmlns:a16="http://schemas.microsoft.com/office/drawing/2014/main" id="{C33D5AF7-D316-4D69-AA33-F54E9A72569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E8039F1-D85E-4093-B234-3337C0E0DBAE}" type="slidenum">
              <a:rPr lang="en-US" altLang="en-US" smtClean="0"/>
              <a:pPr>
                <a:spcBef>
                  <a:spcPct val="0"/>
                </a:spcBef>
              </a:pPr>
              <a:t>7</a:t>
            </a:fld>
            <a:endParaRPr lang="en-US" altLang="en-US"/>
          </a:p>
        </p:txBody>
      </p:sp>
      <p:sp>
        <p:nvSpPr>
          <p:cNvPr id="69635" name="Rectangle 2">
            <a:extLst>
              <a:ext uri="{FF2B5EF4-FFF2-40B4-BE49-F238E27FC236}">
                <a16:creationId xmlns:a16="http://schemas.microsoft.com/office/drawing/2014/main" id="{BEB6E2BC-DF76-49FF-B98A-BC5A8209021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>
            <a:extLst>
              <a:ext uri="{FF2B5EF4-FFF2-40B4-BE49-F238E27FC236}">
                <a16:creationId xmlns:a16="http://schemas.microsoft.com/office/drawing/2014/main" id="{88122943-A5FB-441E-8A56-6F2AD5B071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.</a:t>
            </a:r>
          </a:p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3399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881EA3AE-DD46-4D1F-AEA9-B1F6565ABFB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782CBBF-F4CE-4447-BF2C-77C193665D72}" type="slidenum">
              <a:rPr lang="en-US" altLang="en-US" smtClean="0"/>
              <a:pPr>
                <a:spcBef>
                  <a:spcPct val="0"/>
                </a:spcBef>
              </a:pPr>
              <a:t>8</a:t>
            </a:fld>
            <a:endParaRPr lang="en-US" altLang="en-US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0E974C34-480E-435C-9F74-BF5DD170C8B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C3065646-A8F2-43DC-AA7A-52EF5C9D26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3357ECF4-7120-4281-8EA6-71033C3FA1F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7AD41CB-8A7E-4A2D-8CAD-795F6DAB7311}" type="slidenum">
              <a:rPr lang="en-US" altLang="en-US" smtClean="0"/>
              <a:pPr>
                <a:spcBef>
                  <a:spcPct val="0"/>
                </a:spcBef>
              </a:pPr>
              <a:t>9</a:t>
            </a:fld>
            <a:endParaRPr lang="en-US" altLang="en-US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C438DAC8-FD2F-40BE-A9CF-6B68FE1EDCE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EA5861B7-7376-4F67-9EEE-AA7385421F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825BCA9-A212-4616-BE0D-4A60E8E6D9E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19EF63C-4E79-414D-B3FC-0A1D9D35BE2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A847F33-AFD4-409E-ABD9-857C307B672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19262D-D1DD-4985-9C28-6FAD9461CF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9484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EB54315-D53D-4CF9-B082-1C5EA4B67A7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98FCCDB-5646-4659-8071-1BEA66634E0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DF86961-AE7B-4384-B571-70BA8876633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EC13D3-D090-4622-BE82-21B1A81375E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141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C5EC726-AE7C-4B64-A0FF-4A708BCA26C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657A2A4-60C0-45C1-97C1-438E01280A3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AB05D91-FFCC-477A-AE80-5EB79ACD70A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45F027-6943-4975-AAFA-B66D2EEC4D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5861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4748648-DB3B-4E00-B2C2-4A2B48C25EF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2D973EA-7F85-4259-8294-3F32A933E2C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973BE49-BB84-421D-978A-C2E7FDA95C0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48EB7A-ED40-4C4A-A33A-A16BC045463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3414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88B5239-30DC-4747-8AC8-42A6A0D4E4E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2899C85-E2E7-431C-9C23-7E7FE65A37C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7D3DA7C-B560-4D63-9FA9-28C2371C032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99FB01-7E6C-4B20-BAA5-38DDE50861E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4032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BD92CC5-A2BE-4070-A334-68B9660DEF1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FDA07BF-B083-4A34-8993-46F04980F8C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AA65F8A-3D5C-42BC-A224-42F3CE9836A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23B06A-7E5D-4DAE-BBA6-825AFD5563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7406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1A1065D-B655-4C95-901E-DA5A8EEE32A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2EAD942-54ED-4256-AF4F-19894FC82AA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3C3840E-0572-4ABD-AA5C-066ABBF74D4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D0CAD9-B40E-4C9D-96B3-CEC0E03310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7196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54A16F9E-B53A-48F9-B27F-4EB6D5EBF76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B7A22A62-3812-4F15-A294-DC155A84A6C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00E5B482-894C-4844-B768-953AEAC3BF1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B2BA5E-3F04-4B09-BEC8-5A4CD937940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4093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4186E9C-416C-46C0-99CB-87B4AD4EEDE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58F1D4E-078D-4DE0-9C68-146F47337C0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BE1E0CC-413A-47EC-A246-4439EB5B9CB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C59A61-89C4-42E1-B23D-9B37B473D3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6900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0AB6981-3C1A-47F3-8616-6F54D9FA7ED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B8AF8316-79C6-467D-844A-BC6855DE07E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975AFD4-3421-452A-BAD1-BB6827FDD60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67C365-293C-4D66-9779-2663098E0C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3872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1DEA20D-1756-45E4-8DB5-2247405BE8B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D6A1EF1-6AD2-4C96-8BD2-F88B24855AF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A12DE6D-DA60-4617-BB7A-3EAED920A72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D53881-E264-4C85-892F-244489ABA6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3468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1AB286B-AFB5-4C08-A58F-1EDE33B6C4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A0E7466-A3C4-48B5-B1D1-10E65833536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A9BD0A5-A44B-4A57-9F69-489EEAFED1A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02CC1A-AFD9-410A-9762-C2BF1699009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6958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7A3908E5-8FD1-4F54-A33F-2B8E3B9111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0BD2AFF7-445F-47DE-97F9-3E5B833803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275DC34B-772F-4566-B28A-4067A3AF033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F4544382-F11B-4BF4-8E25-2DBB938E32B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810C70CD-CE32-4107-A607-8467F0C9606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6806C7E-BCD8-4FE2-A231-CEB5287D98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hyperlink" Target="http://www.artmetic.de/graphics.html#11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mbers.olmworld.net/ttlstover/secondmovie.mpeg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5" Type="http://schemas.openxmlformats.org/officeDocument/2006/relationships/image" Target="../media/image33.png"/><Relationship Id="rId4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williamrsnoddy@gmail.com" TargetMode="External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FB49026B-9FB4-4AC7-9B54-EB29CCDB04B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609600"/>
            <a:ext cx="7772400" cy="1470025"/>
          </a:xfrm>
        </p:spPr>
        <p:txBody>
          <a:bodyPr/>
          <a:lstStyle/>
          <a:p>
            <a:pPr eaLnBrk="1" hangingPunct="1"/>
            <a:r>
              <a:rPr lang="en-US" altLang="en-US" sz="7200">
                <a:latin typeface="Scramble" panose="020B0603050302020204" pitchFamily="34" charset="0"/>
              </a:rPr>
              <a:t>ACDENR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9F1A2D6-62D0-FD61-310F-B929DBCA19CC}"/>
              </a:ext>
            </a:extLst>
          </p:cNvPr>
          <p:cNvSpPr txBox="1"/>
          <p:nvPr/>
        </p:nvSpPr>
        <p:spPr>
          <a:xfrm>
            <a:off x="1219200" y="3795433"/>
            <a:ext cx="7239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>
                <a:latin typeface="+mj-lt"/>
              </a:rPr>
              <a:t>Nothing new from NASPA’s NWL23 or WGPO’s WOW24 word lists. </a:t>
            </a:r>
            <a:endParaRPr lang="en-US" sz="18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5">
            <a:extLst>
              <a:ext uri="{FF2B5EF4-FFF2-40B4-BE49-F238E27FC236}">
                <a16:creationId xmlns:a16="http://schemas.microsoft.com/office/drawing/2014/main" id="{8176B0FC-6C55-48A7-84A3-B4181DDD7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38D57AB-F361-4DE2-9568-956F9219D5C7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400"/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026AD0E0-A8AB-442D-897D-705D6AA289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914400"/>
            <a:ext cx="9067800" cy="3581400"/>
          </a:xfrm>
        </p:spPr>
        <p:txBody>
          <a:bodyPr/>
          <a:lstStyle/>
          <a:p>
            <a:pPr eaLnBrk="1" hangingPunct="1"/>
            <a:r>
              <a:rPr lang="en-US" altLang="en-US" sz="7200">
                <a:latin typeface="Scramble" panose="020B0603050302020204" pitchFamily="34" charset="0"/>
              </a:rPr>
              <a:t>DANCER</a:t>
            </a:r>
            <a:br>
              <a:rPr lang="en-US" altLang="en-US" sz="7200">
                <a:latin typeface="Scramble" panose="020B0603050302020204" pitchFamily="34" charset="0"/>
              </a:rPr>
            </a:br>
            <a:r>
              <a:rPr lang="en-US" altLang="en-US" sz="7200">
                <a:latin typeface="Scramble" panose="020B0603050302020204" pitchFamily="34" charset="0"/>
              </a:rPr>
              <a:t>P </a:t>
            </a:r>
            <a:br>
              <a:rPr lang="en-US" altLang="en-US" sz="7200">
                <a:latin typeface="Scramble" panose="020B0603050302020204" pitchFamily="34" charset="0"/>
              </a:rPr>
            </a:br>
            <a:endParaRPr lang="en-US" altLang="en-US" sz="7200">
              <a:latin typeface="Scramble" panose="020B0603050302020204" pitchFamily="34" charset="0"/>
            </a:endParaRPr>
          </a:p>
        </p:txBody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BA99A443-1474-4742-B9A0-E6415EFD48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" y="4038600"/>
            <a:ext cx="9144000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7200">
                <a:latin typeface="Scramble" panose="020B0603050302020204" pitchFamily="34" charset="0"/>
              </a:rPr>
              <a:t>ACDENPR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813403-B163-4ED5-8DAC-5930BD608227}"/>
              </a:ext>
            </a:extLst>
          </p:cNvPr>
          <p:cNvSpPr txBox="1"/>
          <p:nvPr/>
        </p:nvSpPr>
        <p:spPr>
          <a:xfrm>
            <a:off x="3581400" y="5681663"/>
            <a:ext cx="32004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>
                <a:latin typeface="+mj-lt"/>
              </a:rPr>
              <a:t>ONE WORD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5">
            <a:extLst>
              <a:ext uri="{FF2B5EF4-FFF2-40B4-BE49-F238E27FC236}">
                <a16:creationId xmlns:a16="http://schemas.microsoft.com/office/drawing/2014/main" id="{941350C5-BA23-4F0B-96D8-50338E96E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77200" y="6245225"/>
            <a:ext cx="609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75E159B-CFBB-4E8E-9176-265C9F1458B6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400"/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2317218E-7CF0-42A6-AD3C-B7B2C90F8E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800">
                <a:latin typeface="Scramble" panose="020B0603050302020204" pitchFamily="34" charset="0"/>
              </a:rPr>
              <a:t>ACDENPR</a:t>
            </a:r>
          </a:p>
        </p:txBody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E5702274-77A1-4079-A1B9-1A4A997580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66800" y="990600"/>
            <a:ext cx="7239000" cy="1295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7200" dirty="0">
                <a:latin typeface="Scramble" panose="020B0603050302020204" pitchFamily="34" charset="0"/>
              </a:rPr>
              <a:t>PRANCED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674039-5412-4E38-AAB6-CEDAD5A757A1}"/>
              </a:ext>
            </a:extLst>
          </p:cNvPr>
          <p:cNvSpPr txBox="1"/>
          <p:nvPr/>
        </p:nvSpPr>
        <p:spPr>
          <a:xfrm>
            <a:off x="7924800" y="1106488"/>
            <a:ext cx="685800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3600" b="1" dirty="0">
                <a:latin typeface="+mj-lt"/>
              </a:rPr>
              <a:t>_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CC7B387-B44A-B52B-6DB2-4B3073E96A9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39177" y="2362200"/>
            <a:ext cx="3665645" cy="4038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5">
            <a:extLst>
              <a:ext uri="{FF2B5EF4-FFF2-40B4-BE49-F238E27FC236}">
                <a16:creationId xmlns:a16="http://schemas.microsoft.com/office/drawing/2014/main" id="{52F6310A-91DC-4F5E-95DA-C3DCB7A0C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CB7C1C9-C0CC-4045-8A6D-880C021C9F4D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400"/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BFAE293D-7474-4578-BBDD-06D4314CD5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914400"/>
            <a:ext cx="9067800" cy="3581400"/>
          </a:xfrm>
        </p:spPr>
        <p:txBody>
          <a:bodyPr/>
          <a:lstStyle/>
          <a:p>
            <a:pPr eaLnBrk="1" hangingPunct="1"/>
            <a:r>
              <a:rPr lang="en-US" altLang="en-US" sz="7200">
                <a:latin typeface="Scramble" panose="020B0603050302020204" pitchFamily="34" charset="0"/>
              </a:rPr>
              <a:t>DANCER</a:t>
            </a:r>
            <a:br>
              <a:rPr lang="en-US" altLang="en-US" sz="7200">
                <a:latin typeface="Scramble" panose="020B0603050302020204" pitchFamily="34" charset="0"/>
              </a:rPr>
            </a:br>
            <a:r>
              <a:rPr lang="en-US" altLang="en-US" sz="7200">
                <a:latin typeface="Scramble" panose="020B0603050302020204" pitchFamily="34" charset="0"/>
              </a:rPr>
              <a:t>O </a:t>
            </a:r>
            <a:br>
              <a:rPr lang="en-US" altLang="en-US" sz="7200">
                <a:latin typeface="Scramble" panose="020B0603050302020204" pitchFamily="34" charset="0"/>
              </a:rPr>
            </a:br>
            <a:endParaRPr lang="en-US" altLang="en-US" sz="7200">
              <a:latin typeface="Scramble" panose="020B0603050302020204" pitchFamily="34" charset="0"/>
            </a:endParaRPr>
          </a:p>
        </p:txBody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F4CB1FCB-E857-4642-8092-D222AA17B2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" y="4038600"/>
            <a:ext cx="9144000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7200">
                <a:latin typeface="Scramble" panose="020B0603050302020204" pitchFamily="34" charset="0"/>
              </a:rPr>
              <a:t>ACDENOR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C9C4EB-5160-490F-AD7D-65ABFD93BCE5}"/>
              </a:ext>
            </a:extLst>
          </p:cNvPr>
          <p:cNvSpPr txBox="1"/>
          <p:nvPr/>
        </p:nvSpPr>
        <p:spPr>
          <a:xfrm>
            <a:off x="3581400" y="5681663"/>
            <a:ext cx="32004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ONE</a:t>
            </a:r>
            <a:r>
              <a:rPr lang="en-US" sz="2800" dirty="0">
                <a:latin typeface="+mj-lt"/>
              </a:rPr>
              <a:t> WORD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5">
            <a:extLst>
              <a:ext uri="{FF2B5EF4-FFF2-40B4-BE49-F238E27FC236}">
                <a16:creationId xmlns:a16="http://schemas.microsoft.com/office/drawing/2014/main" id="{BA721C20-6BF8-4904-993A-74A05CE7C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43738" y="6569075"/>
            <a:ext cx="2133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2246AC4-1B43-4811-BB5B-51ACF7018026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400"/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D14825E3-CD9A-4E4D-9CF1-0D9612E025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-141288"/>
            <a:ext cx="8229600" cy="1143001"/>
          </a:xfrm>
        </p:spPr>
        <p:txBody>
          <a:bodyPr/>
          <a:lstStyle/>
          <a:p>
            <a:pPr eaLnBrk="1" hangingPunct="1"/>
            <a:r>
              <a:rPr lang="en-US" altLang="en-US" sz="4800">
                <a:latin typeface="Scramble" panose="020B0603050302020204" pitchFamily="34" charset="0"/>
              </a:rPr>
              <a:t>ACDENOR</a:t>
            </a:r>
          </a:p>
        </p:txBody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49A02820-6020-4BC4-AA60-B9ECFA7388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33463" y="849313"/>
            <a:ext cx="7239000" cy="452596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7200">
                <a:latin typeface="Scramble" panose="020B0603050302020204" pitchFamily="34" charset="0"/>
              </a:rPr>
              <a:t>ACORNED</a:t>
            </a:r>
          </a:p>
        </p:txBody>
      </p:sp>
      <p:pic>
        <p:nvPicPr>
          <p:cNvPr id="25605" name="Picture 6" descr="acorn">
            <a:extLst>
              <a:ext uri="{FF2B5EF4-FFF2-40B4-BE49-F238E27FC236}">
                <a16:creationId xmlns:a16="http://schemas.microsoft.com/office/drawing/2014/main" id="{7D2B4191-68F0-4E96-BEBA-AE6778BAAE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4600" y="2679700"/>
            <a:ext cx="3907368" cy="2930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6" name="Text Box 7">
            <a:extLst>
              <a:ext uri="{FF2B5EF4-FFF2-40B4-BE49-F238E27FC236}">
                <a16:creationId xmlns:a16="http://schemas.microsoft.com/office/drawing/2014/main" id="{64FC21FD-FCAB-4164-937F-4BD6BD5EEE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3850" y="5989638"/>
            <a:ext cx="7010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CORNEA + D,</a:t>
            </a:r>
            <a:r>
              <a:rPr lang="en-US" altLang="en-US" sz="1800"/>
              <a:t> </a:t>
            </a:r>
            <a:r>
              <a:rPr lang="en-US" altLang="en-US" sz="2400"/>
              <a:t>DOE-RAN + C,</a:t>
            </a:r>
            <a:r>
              <a:rPr lang="en-US" altLang="en-US" sz="1800"/>
              <a:t>  </a:t>
            </a:r>
            <a:r>
              <a:rPr lang="en-US" altLang="en-US" sz="2400"/>
              <a:t>DANCER + O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8275937-5A3E-4A65-B2A1-121FC207D25F}"/>
              </a:ext>
            </a:extLst>
          </p:cNvPr>
          <p:cNvSpPr txBox="1"/>
          <p:nvPr/>
        </p:nvSpPr>
        <p:spPr>
          <a:xfrm>
            <a:off x="284560" y="2977834"/>
            <a:ext cx="2057400" cy="1477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dirty="0">
                <a:latin typeface="+mj-lt"/>
              </a:rPr>
              <a:t>NO, ACORNED DOESN’T TAKE AN </a:t>
            </a:r>
            <a:r>
              <a:rPr lang="en-US" b="1" dirty="0">
                <a:latin typeface="+mj-lt"/>
              </a:rPr>
              <a:t>S</a:t>
            </a:r>
            <a:r>
              <a:rPr lang="en-US" dirty="0">
                <a:latin typeface="+mj-lt"/>
              </a:rPr>
              <a:t> HOOK, BUT ACORNED + </a:t>
            </a:r>
            <a:r>
              <a:rPr lang="en-US" b="1" dirty="0">
                <a:latin typeface="+mj-lt"/>
              </a:rPr>
              <a:t>S</a:t>
            </a:r>
            <a:r>
              <a:rPr lang="en-US" dirty="0">
                <a:latin typeface="+mj-lt"/>
              </a:rPr>
              <a:t> MAKES AN “8”: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2C648BF-C399-4BB8-99EA-5B788FCE7747}"/>
              </a:ext>
            </a:extLst>
          </p:cNvPr>
          <p:cNvSpPr txBox="1"/>
          <p:nvPr/>
        </p:nvSpPr>
        <p:spPr>
          <a:xfrm>
            <a:off x="479823" y="4421347"/>
            <a:ext cx="20574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b="1" u="sng" dirty="0">
                <a:latin typeface="+mj-lt"/>
              </a:rPr>
              <a:t>ENDOSARC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8EF604F-0A1A-45F5-B989-1DF25C52D6B6}"/>
              </a:ext>
            </a:extLst>
          </p:cNvPr>
          <p:cNvSpPr txBox="1"/>
          <p:nvPr/>
        </p:nvSpPr>
        <p:spPr>
          <a:xfrm>
            <a:off x="838200" y="954088"/>
            <a:ext cx="685800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3600" b="1" dirty="0">
                <a:latin typeface="+mj-lt"/>
              </a:rPr>
              <a:t>_</a:t>
            </a:r>
          </a:p>
        </p:txBody>
      </p:sp>
      <p:sp>
        <p:nvSpPr>
          <p:cNvPr id="11" name="Text Box 4">
            <a:extLst>
              <a:ext uri="{FF2B5EF4-FFF2-40B4-BE49-F238E27FC236}">
                <a16:creationId xmlns:a16="http://schemas.microsoft.com/office/drawing/2014/main" id="{C3A00E74-F3D0-4764-B63A-48963B8101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6438900"/>
            <a:ext cx="91440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 u="sng"/>
              <a:t>CORNED</a:t>
            </a:r>
            <a:r>
              <a:rPr lang="en-US" altLang="en-US" sz="2000"/>
              <a:t>: v. TO PRESERVE WITH SALT (CORN, CORNS, CORNING)</a:t>
            </a:r>
          </a:p>
        </p:txBody>
      </p:sp>
      <p:sp>
        <p:nvSpPr>
          <p:cNvPr id="25611" name="Text Box 4">
            <a:extLst>
              <a:ext uri="{FF2B5EF4-FFF2-40B4-BE49-F238E27FC236}">
                <a16:creationId xmlns:a16="http://schemas.microsoft.com/office/drawing/2014/main" id="{9D063A71-3BD4-476E-9A28-96B2DE341D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3463" y="2066925"/>
            <a:ext cx="7272337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sng"/>
              <a:t>ACORNED</a:t>
            </a:r>
            <a:r>
              <a:rPr lang="en-US" altLang="en-US" sz="2800"/>
              <a:t>: adj. PERTAINING TO ACORNS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968C5D1-AB0F-685E-F383-E92397C727D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23409" y="2566635"/>
            <a:ext cx="1655232" cy="32013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5">
            <a:extLst>
              <a:ext uri="{FF2B5EF4-FFF2-40B4-BE49-F238E27FC236}">
                <a16:creationId xmlns:a16="http://schemas.microsoft.com/office/drawing/2014/main" id="{CCC73B8C-52A5-41DB-A1B9-D33202F8A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54A8C7B-4984-441D-A0C1-7BDB2D53EE62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400"/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AF01B918-FABD-4FCE-9BE5-4DC5771AA4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914400"/>
            <a:ext cx="9067800" cy="3581400"/>
          </a:xfrm>
        </p:spPr>
        <p:txBody>
          <a:bodyPr/>
          <a:lstStyle/>
          <a:p>
            <a:pPr eaLnBrk="1" hangingPunct="1"/>
            <a:r>
              <a:rPr lang="en-US" altLang="en-US" sz="7200">
                <a:latin typeface="Scramble" panose="020B0603050302020204" pitchFamily="34" charset="0"/>
              </a:rPr>
              <a:t>DANCER</a:t>
            </a:r>
            <a:br>
              <a:rPr lang="en-US" altLang="en-US" sz="7200">
                <a:latin typeface="Scramble" panose="020B0603050302020204" pitchFamily="34" charset="0"/>
              </a:rPr>
            </a:br>
            <a:r>
              <a:rPr lang="en-US" altLang="en-US" sz="7200">
                <a:latin typeface="Scramble" panose="020B0603050302020204" pitchFamily="34" charset="0"/>
              </a:rPr>
              <a:t>S </a:t>
            </a:r>
            <a:br>
              <a:rPr lang="en-US" altLang="en-US" sz="7200">
                <a:latin typeface="Scramble" panose="020B0603050302020204" pitchFamily="34" charset="0"/>
              </a:rPr>
            </a:br>
            <a:endParaRPr lang="en-US" altLang="en-US" sz="7200">
              <a:latin typeface="Scramble" panose="020B0603050302020204" pitchFamily="34" charset="0"/>
            </a:endParaRPr>
          </a:p>
        </p:txBody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2728BF88-4B18-4975-81C9-B1364397B5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" y="4038600"/>
            <a:ext cx="9144000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7200">
                <a:latin typeface="Scramble" panose="020B0603050302020204" pitchFamily="34" charset="0"/>
              </a:rPr>
              <a:t>ACDENRS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F4A425E-D572-4987-B4F5-1FA733367DF1}"/>
              </a:ext>
            </a:extLst>
          </p:cNvPr>
          <p:cNvSpPr txBox="1"/>
          <p:nvPr/>
        </p:nvSpPr>
        <p:spPr>
          <a:xfrm>
            <a:off x="3581400" y="5681663"/>
            <a:ext cx="32004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>
                <a:latin typeface="+mj-lt"/>
              </a:rPr>
              <a:t>ONE WORD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5">
            <a:extLst>
              <a:ext uri="{FF2B5EF4-FFF2-40B4-BE49-F238E27FC236}">
                <a16:creationId xmlns:a16="http://schemas.microsoft.com/office/drawing/2014/main" id="{F9E4D6FA-A312-4614-AFD5-CC4B4D97F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2DDE7EA-B433-4EB3-8018-6A8BFA178B02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400"/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E6A7A633-6ED7-4CD6-902A-94EA5B6648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800">
                <a:latin typeface="Scramble" panose="020B0603050302020204" pitchFamily="34" charset="0"/>
              </a:rPr>
              <a:t>ACDENRS</a:t>
            </a:r>
          </a:p>
        </p:txBody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C4D566C0-F1B5-4F03-A0DB-A7CC8BF882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66800" y="990600"/>
            <a:ext cx="72390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7200">
                <a:latin typeface="Scramble" panose="020B0603050302020204" pitchFamily="34" charset="0"/>
              </a:rPr>
              <a:t>DANCERS</a:t>
            </a:r>
          </a:p>
        </p:txBody>
      </p:sp>
      <p:pic>
        <p:nvPicPr>
          <p:cNvPr id="29701" name="Picture 5" descr="46933857">
            <a:extLst>
              <a:ext uri="{FF2B5EF4-FFF2-40B4-BE49-F238E27FC236}">
                <a16:creationId xmlns:a16="http://schemas.microsoft.com/office/drawing/2014/main" id="{D6A0C5C3-BFB6-4459-ADCD-FA03C98897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62200" y="2438400"/>
            <a:ext cx="41910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59B8363-6208-41DC-A630-B69452363E7E}"/>
              </a:ext>
            </a:extLst>
          </p:cNvPr>
          <p:cNvSpPr txBox="1"/>
          <p:nvPr/>
        </p:nvSpPr>
        <p:spPr>
          <a:xfrm>
            <a:off x="6743700" y="5486400"/>
            <a:ext cx="236220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SANDER + C DANCER + 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48EE8C-F6B5-4F62-8E1C-89C0F98B51BE}"/>
              </a:ext>
            </a:extLst>
          </p:cNvPr>
          <p:cNvSpPr txBox="1"/>
          <p:nvPr/>
        </p:nvSpPr>
        <p:spPr>
          <a:xfrm>
            <a:off x="7924800" y="1106488"/>
            <a:ext cx="685800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3600" b="1" dirty="0">
                <a:latin typeface="+mj-lt"/>
              </a:rPr>
              <a:t>_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5">
            <a:extLst>
              <a:ext uri="{FF2B5EF4-FFF2-40B4-BE49-F238E27FC236}">
                <a16:creationId xmlns:a16="http://schemas.microsoft.com/office/drawing/2014/main" id="{47190124-7B06-4004-B1E2-55010C217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F8461D2-9AFC-47CD-80C3-B24F64EB1C91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400"/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BCDA5EB3-8788-416F-9F91-9C5CCD57D6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914400"/>
            <a:ext cx="9067800" cy="3581400"/>
          </a:xfrm>
        </p:spPr>
        <p:txBody>
          <a:bodyPr/>
          <a:lstStyle/>
          <a:p>
            <a:pPr eaLnBrk="1" hangingPunct="1"/>
            <a:r>
              <a:rPr lang="en-US" altLang="en-US" sz="7200">
                <a:latin typeface="Scramble" panose="020B0603050302020204" pitchFamily="34" charset="0"/>
              </a:rPr>
              <a:t>DANCER</a:t>
            </a:r>
            <a:br>
              <a:rPr lang="en-US" altLang="en-US" sz="7200">
                <a:latin typeface="Scramble" panose="020B0603050302020204" pitchFamily="34" charset="0"/>
              </a:rPr>
            </a:br>
            <a:r>
              <a:rPr lang="en-US" altLang="en-US" sz="7200">
                <a:latin typeface="Scramble" panose="020B0603050302020204" pitchFamily="34" charset="0"/>
              </a:rPr>
              <a:t>H </a:t>
            </a:r>
            <a:br>
              <a:rPr lang="en-US" altLang="en-US" sz="7200">
                <a:latin typeface="Scramble" panose="020B0603050302020204" pitchFamily="34" charset="0"/>
              </a:rPr>
            </a:br>
            <a:endParaRPr lang="en-US" altLang="en-US" sz="7200">
              <a:latin typeface="Scramble" panose="020B0603050302020204" pitchFamily="34" charset="0"/>
            </a:endParaRPr>
          </a:p>
        </p:txBody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4B9AEF6A-E5F7-4A37-8CE9-CBE43F58C4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" y="4038600"/>
            <a:ext cx="9144000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7200">
                <a:latin typeface="Scramble" panose="020B0603050302020204" pitchFamily="34" charset="0"/>
              </a:rPr>
              <a:t>ACDEHNR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976298-F65C-4EA4-8E57-2CF16A9727FD}"/>
              </a:ext>
            </a:extLst>
          </p:cNvPr>
          <p:cNvSpPr txBox="1"/>
          <p:nvPr/>
        </p:nvSpPr>
        <p:spPr>
          <a:xfrm>
            <a:off x="3352800" y="5708650"/>
            <a:ext cx="3200400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>
                <a:latin typeface="+mj-lt"/>
              </a:rPr>
              <a:t>TWO WORDS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5">
            <a:extLst>
              <a:ext uri="{FF2B5EF4-FFF2-40B4-BE49-F238E27FC236}">
                <a16:creationId xmlns:a16="http://schemas.microsoft.com/office/drawing/2014/main" id="{C74DC42B-093B-4F9D-BB9D-8BCE64E0F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ED7D17C-D6E9-407B-97C5-B0DFB32CBA60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n-US" altLang="en-US" sz="1400"/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D0E3D4D6-D369-4874-A68D-797EF36CA1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800">
                <a:latin typeface="Scramble" panose="020B0603050302020204" pitchFamily="34" charset="0"/>
              </a:rPr>
              <a:t>ACDEHNR</a:t>
            </a:r>
          </a:p>
        </p:txBody>
      </p:sp>
      <p:sp>
        <p:nvSpPr>
          <p:cNvPr id="33796" name="Rectangle 3">
            <a:extLst>
              <a:ext uri="{FF2B5EF4-FFF2-40B4-BE49-F238E27FC236}">
                <a16:creationId xmlns:a16="http://schemas.microsoft.com/office/drawing/2014/main" id="{295DAEFA-83C4-4917-8378-49C0A576CF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341438"/>
            <a:ext cx="6175375" cy="2209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6000">
                <a:latin typeface="Scramble" panose="020B0603050302020204" pitchFamily="34" charset="0"/>
              </a:rPr>
              <a:t>ENDARCH</a:t>
            </a:r>
          </a:p>
          <a:p>
            <a:pPr eaLnBrk="1" hangingPunct="1">
              <a:buFontTx/>
              <a:buNone/>
            </a:pPr>
            <a:r>
              <a:rPr lang="en-US" altLang="en-US" sz="6000">
                <a:latin typeface="Scramble" panose="020B0603050302020204" pitchFamily="34" charset="0"/>
              </a:rPr>
              <a:t>RANCHED</a:t>
            </a:r>
          </a:p>
        </p:txBody>
      </p:sp>
      <p:sp>
        <p:nvSpPr>
          <p:cNvPr id="33797" name="Text Box 4">
            <a:extLst>
              <a:ext uri="{FF2B5EF4-FFF2-40B4-BE49-F238E27FC236}">
                <a16:creationId xmlns:a16="http://schemas.microsoft.com/office/drawing/2014/main" id="{AC4D8B1B-94DE-4590-8A0B-29E0A524A6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10350" y="2708275"/>
            <a:ext cx="3048000" cy="156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u="sng"/>
              <a:t>ENDARCH</a:t>
            </a:r>
            <a:r>
              <a:rPr lang="en-US" altLang="en-US" sz="2400"/>
              <a:t>: adj. FORMED FROM THE CENTER OUTWARD</a:t>
            </a:r>
          </a:p>
        </p:txBody>
      </p:sp>
      <p:pic>
        <p:nvPicPr>
          <p:cNvPr id="33798" name="Picture 6" descr="AsparagusStemLgVB">
            <a:extLst>
              <a:ext uri="{FF2B5EF4-FFF2-40B4-BE49-F238E27FC236}">
                <a16:creationId xmlns:a16="http://schemas.microsoft.com/office/drawing/2014/main" id="{4E6BB493-75F5-4D4C-BC36-1116363776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13563" y="1174750"/>
            <a:ext cx="1735137" cy="137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9" name="Picture 8" descr="Cattle_Rancher_web_small-150x174">
            <a:extLst>
              <a:ext uri="{FF2B5EF4-FFF2-40B4-BE49-F238E27FC236}">
                <a16:creationId xmlns:a16="http://schemas.microsoft.com/office/drawing/2014/main" id="{ACA543B1-FBA2-461C-855B-C2C4CA0204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43026" y="3749676"/>
            <a:ext cx="2381250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0" name="Text Box 9">
            <a:extLst>
              <a:ext uri="{FF2B5EF4-FFF2-40B4-BE49-F238E27FC236}">
                <a16:creationId xmlns:a16="http://schemas.microsoft.com/office/drawing/2014/main" id="{489B9148-6830-42EF-993E-1F47732867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5138738"/>
            <a:ext cx="2209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HOOK/S?</a:t>
            </a:r>
          </a:p>
        </p:txBody>
      </p:sp>
      <p:sp>
        <p:nvSpPr>
          <p:cNvPr id="126986" name="Text Box 10">
            <a:extLst>
              <a:ext uri="{FF2B5EF4-FFF2-40B4-BE49-F238E27FC236}">
                <a16:creationId xmlns:a16="http://schemas.microsoft.com/office/drawing/2014/main" id="{5C8AEB34-0718-4003-B699-9F82D4A4B9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5475288"/>
            <a:ext cx="266700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u="sng"/>
              <a:t>B</a:t>
            </a:r>
            <a:r>
              <a:rPr lang="en-US" altLang="en-US" sz="2400"/>
              <a:t>RANCHED </a:t>
            </a:r>
            <a:r>
              <a:rPr lang="en-US" altLang="en-US" sz="2400" b="1" u="sng"/>
              <a:t>C</a:t>
            </a:r>
            <a:r>
              <a:rPr lang="en-US" altLang="en-US" sz="2400"/>
              <a:t>RANCHED ENDARCH</a:t>
            </a:r>
            <a:r>
              <a:rPr lang="en-US" altLang="en-US" sz="2400" b="1" u="sng"/>
              <a:t>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C3BE41F-02B1-49D3-8FBD-76FE864F207D}"/>
              </a:ext>
            </a:extLst>
          </p:cNvPr>
          <p:cNvSpPr txBox="1"/>
          <p:nvPr/>
        </p:nvSpPr>
        <p:spPr>
          <a:xfrm>
            <a:off x="41275" y="2362200"/>
            <a:ext cx="8382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3600" b="1" dirty="0">
                <a:latin typeface="+mj-lt"/>
              </a:rPr>
              <a:t>B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7CCA247-6C05-491A-BFA1-CB4BF1B223D7}"/>
              </a:ext>
            </a:extLst>
          </p:cNvPr>
          <p:cNvSpPr txBox="1"/>
          <p:nvPr/>
        </p:nvSpPr>
        <p:spPr>
          <a:xfrm>
            <a:off x="19050" y="2819400"/>
            <a:ext cx="8382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3600" b="1" dirty="0">
                <a:latin typeface="+mj-lt"/>
              </a:rPr>
              <a:t>C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646B2F5-08FE-42A3-9444-FD307DB29BC6}"/>
              </a:ext>
            </a:extLst>
          </p:cNvPr>
          <p:cNvSpPr txBox="1"/>
          <p:nvPr/>
        </p:nvSpPr>
        <p:spPr>
          <a:xfrm>
            <a:off x="6324600" y="1516063"/>
            <a:ext cx="838200" cy="769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4400" b="1" dirty="0">
                <a:latin typeface="+mj-lt"/>
              </a:rPr>
              <a:t>Y</a:t>
            </a:r>
          </a:p>
        </p:txBody>
      </p:sp>
      <p:pic>
        <p:nvPicPr>
          <p:cNvPr id="33805" name="Picture 12">
            <a:extLst>
              <a:ext uri="{FF2B5EF4-FFF2-40B4-BE49-F238E27FC236}">
                <a16:creationId xmlns:a16="http://schemas.microsoft.com/office/drawing/2014/main" id="{79AFC14B-3350-4721-952B-9525F85E69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600" y="152400"/>
            <a:ext cx="33655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6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5">
            <a:extLst>
              <a:ext uri="{FF2B5EF4-FFF2-40B4-BE49-F238E27FC236}">
                <a16:creationId xmlns:a16="http://schemas.microsoft.com/office/drawing/2014/main" id="{442A279C-670A-4142-8BEA-657BAE9E0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5170BB5-2F47-4C93-88F0-3FC7A7B32733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n-US" altLang="en-US" sz="1400"/>
          </a:p>
        </p:txBody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id="{F46905F6-08FD-46F9-969C-71E07F0AE9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914400"/>
            <a:ext cx="9067800" cy="3581400"/>
          </a:xfrm>
        </p:spPr>
        <p:txBody>
          <a:bodyPr/>
          <a:lstStyle/>
          <a:p>
            <a:pPr eaLnBrk="1" hangingPunct="1"/>
            <a:r>
              <a:rPr lang="en-US" altLang="en-US" sz="7200">
                <a:latin typeface="Scramble" panose="020B0603050302020204" pitchFamily="34" charset="0"/>
              </a:rPr>
              <a:t>DANCER</a:t>
            </a:r>
            <a:br>
              <a:rPr lang="en-US" altLang="en-US" sz="7200">
                <a:latin typeface="Scramble" panose="020B0603050302020204" pitchFamily="34" charset="0"/>
              </a:rPr>
            </a:br>
            <a:r>
              <a:rPr lang="en-US" altLang="en-US" sz="7200">
                <a:latin typeface="Scramble" panose="020B0603050302020204" pitchFamily="34" charset="0"/>
              </a:rPr>
              <a:t>T </a:t>
            </a:r>
            <a:br>
              <a:rPr lang="en-US" altLang="en-US" sz="7200">
                <a:latin typeface="Scramble" panose="020B0603050302020204" pitchFamily="34" charset="0"/>
              </a:rPr>
            </a:br>
            <a:endParaRPr lang="en-US" altLang="en-US" sz="7200">
              <a:latin typeface="Scramble" panose="020B0603050302020204" pitchFamily="34" charset="0"/>
            </a:endParaRPr>
          </a:p>
        </p:txBody>
      </p:sp>
      <p:sp>
        <p:nvSpPr>
          <p:cNvPr id="35844" name="Rectangle 3">
            <a:extLst>
              <a:ext uri="{FF2B5EF4-FFF2-40B4-BE49-F238E27FC236}">
                <a16:creationId xmlns:a16="http://schemas.microsoft.com/office/drawing/2014/main" id="{8F6627F9-ED8B-4E81-BF96-CC9AA28AFF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" y="4038600"/>
            <a:ext cx="9144000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7200">
                <a:latin typeface="Scramble" panose="020B0603050302020204" pitchFamily="34" charset="0"/>
              </a:rPr>
              <a:t>ACDENRT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F8ABCC9-E461-4CCB-A8B3-5E0DC50B934D}"/>
              </a:ext>
            </a:extLst>
          </p:cNvPr>
          <p:cNvSpPr txBox="1"/>
          <p:nvPr/>
        </p:nvSpPr>
        <p:spPr>
          <a:xfrm>
            <a:off x="3581400" y="5681663"/>
            <a:ext cx="32004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>
                <a:latin typeface="+mj-lt"/>
              </a:rPr>
              <a:t>ONE WORD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5">
            <a:extLst>
              <a:ext uri="{FF2B5EF4-FFF2-40B4-BE49-F238E27FC236}">
                <a16:creationId xmlns:a16="http://schemas.microsoft.com/office/drawing/2014/main" id="{9E323F7F-1FF3-4253-836E-92512D37B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A1D8472-320B-4A66-85F0-66494C6859EC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19</a:t>
            </a:fld>
            <a:endParaRPr lang="en-US" altLang="en-US" sz="1400"/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4C86E607-F237-47CC-9038-998A122301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800">
                <a:latin typeface="Scramble" panose="020B0603050302020204" pitchFamily="34" charset="0"/>
              </a:rPr>
              <a:t>ACDENRT</a:t>
            </a:r>
          </a:p>
        </p:txBody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00B3AF26-D7B1-4610-8C3A-1486059461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66800" y="1143000"/>
            <a:ext cx="72390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7200">
                <a:latin typeface="Scramble" panose="020B0603050302020204" pitchFamily="34" charset="0"/>
              </a:rPr>
              <a:t>TRANCED</a:t>
            </a:r>
          </a:p>
        </p:txBody>
      </p:sp>
      <p:sp>
        <p:nvSpPr>
          <p:cNvPr id="37893" name="Text Box 4">
            <a:extLst>
              <a:ext uri="{FF2B5EF4-FFF2-40B4-BE49-F238E27FC236}">
                <a16:creationId xmlns:a16="http://schemas.microsoft.com/office/drawing/2014/main" id="{F1752C73-776D-4083-9B84-7A39E58E11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5867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u="sng"/>
              <a:t>TRANCED</a:t>
            </a:r>
            <a:r>
              <a:rPr lang="en-US" altLang="en-US" sz="2400"/>
              <a:t>: PUT INTO A TRANCE OR SEMI-CONCIOUS STATE</a:t>
            </a:r>
          </a:p>
        </p:txBody>
      </p:sp>
      <p:sp>
        <p:nvSpPr>
          <p:cNvPr id="37894" name="Text Box 5">
            <a:extLst>
              <a:ext uri="{FF2B5EF4-FFF2-40B4-BE49-F238E27FC236}">
                <a16:creationId xmlns:a16="http://schemas.microsoft.com/office/drawing/2014/main" id="{FC3AA5C9-8B6B-4D1D-BC15-B5DA2DC9B8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6324600"/>
            <a:ext cx="7086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TRANCE, TRANCES, TRANCED, TRANCING</a:t>
            </a:r>
          </a:p>
        </p:txBody>
      </p:sp>
      <p:pic>
        <p:nvPicPr>
          <p:cNvPr id="37895" name="Picture 7" descr="hypnosis">
            <a:extLst>
              <a:ext uri="{FF2B5EF4-FFF2-40B4-BE49-F238E27FC236}">
                <a16:creationId xmlns:a16="http://schemas.microsoft.com/office/drawing/2014/main" id="{827EBB2C-FC4C-42B1-B653-A0B2EE5A9A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33700" y="2667000"/>
            <a:ext cx="2185988" cy="303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6" name="Picture 9" descr=" return ">
            <a:hlinkClick r:id="rId4"/>
            <a:extLst>
              <a:ext uri="{FF2B5EF4-FFF2-40B4-BE49-F238E27FC236}">
                <a16:creationId xmlns:a16="http://schemas.microsoft.com/office/drawing/2014/main" id="{9FF5E0D0-6415-4F8C-B292-41879E6A49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86050" y="2895600"/>
            <a:ext cx="74295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1" name="Text Box 10">
            <a:extLst>
              <a:ext uri="{FF2B5EF4-FFF2-40B4-BE49-F238E27FC236}">
                <a16:creationId xmlns:a16="http://schemas.microsoft.com/office/drawing/2014/main" id="{41146273-95DC-42A3-970E-71FE3D7D48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3581400"/>
            <a:ext cx="2590800" cy="120015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crambl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crambl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crambl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crambl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crambl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DECANT + R TRACED + N  DANCER + 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699C9D0-3BB9-4931-8A85-465A7D34162F}"/>
              </a:ext>
            </a:extLst>
          </p:cNvPr>
          <p:cNvSpPr txBox="1"/>
          <p:nvPr/>
        </p:nvSpPr>
        <p:spPr>
          <a:xfrm>
            <a:off x="7848600" y="1135063"/>
            <a:ext cx="685800" cy="769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4400" b="1" dirty="0">
                <a:latin typeface="+mj-lt"/>
              </a:rPr>
              <a:t>_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FB49026B-9FB4-4AC7-9B54-EB29CCDB04B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609600"/>
            <a:ext cx="7772400" cy="1470025"/>
          </a:xfrm>
        </p:spPr>
        <p:txBody>
          <a:bodyPr/>
          <a:lstStyle/>
          <a:p>
            <a:pPr eaLnBrk="1" hangingPunct="1"/>
            <a:r>
              <a:rPr lang="en-US" altLang="en-US" sz="7200">
                <a:latin typeface="Scramble" panose="020B0603050302020204" pitchFamily="34" charset="0"/>
              </a:rPr>
              <a:t>ACDENR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652C8AF-743B-3D80-30A1-46AF0A4D39C4}"/>
              </a:ext>
            </a:extLst>
          </p:cNvPr>
          <p:cNvSpPr txBox="1"/>
          <p:nvPr/>
        </p:nvSpPr>
        <p:spPr>
          <a:xfrm>
            <a:off x="381000" y="3429000"/>
            <a:ext cx="8610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800" dirty="0">
                <a:latin typeface="+mj-lt"/>
              </a:rPr>
              <a:t>	IF the above alphagram does NOT show numbered Scrabble tiles, </a:t>
            </a:r>
          </a:p>
          <a:p>
            <a:pPr>
              <a:defRPr/>
            </a:pPr>
            <a:r>
              <a:rPr lang="en-US" sz="1800" dirty="0">
                <a:latin typeface="+mj-lt"/>
              </a:rPr>
              <a:t>then make sure you are viewing your </a:t>
            </a:r>
            <a:r>
              <a:rPr lang="en-US" sz="1800" i="1" dirty="0">
                <a:latin typeface="+mj-lt"/>
              </a:rPr>
              <a:t>downloaded</a:t>
            </a:r>
            <a:r>
              <a:rPr lang="en-US" sz="1800" dirty="0">
                <a:latin typeface="+mj-lt"/>
              </a:rPr>
              <a:t> version in the PowerPoint app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A8FF486E-71E1-9114-EEFE-79156DCCD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3267EF8-EB52-4BE0-A960-44CE801FCCB6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38125991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Number Placeholder 5">
            <a:extLst>
              <a:ext uri="{FF2B5EF4-FFF2-40B4-BE49-F238E27FC236}">
                <a16:creationId xmlns:a16="http://schemas.microsoft.com/office/drawing/2014/main" id="{1529B441-2A06-4709-ABD0-8739585E1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4C0DCC4-A197-421C-981D-F0B1829F50F9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20</a:t>
            </a:fld>
            <a:endParaRPr lang="en-US" altLang="en-US" sz="1400"/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5BBB6B6F-AF1D-463E-9100-0D6E3DDDDB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914400"/>
            <a:ext cx="9067800" cy="3581400"/>
          </a:xfrm>
        </p:spPr>
        <p:txBody>
          <a:bodyPr/>
          <a:lstStyle/>
          <a:p>
            <a:pPr eaLnBrk="1" hangingPunct="1"/>
            <a:r>
              <a:rPr lang="en-US" altLang="en-US" sz="7200">
                <a:latin typeface="Scramble" panose="020B0603050302020204" pitchFamily="34" charset="0"/>
              </a:rPr>
              <a:t>DANCER</a:t>
            </a:r>
            <a:br>
              <a:rPr lang="en-US" altLang="en-US" sz="7200">
                <a:latin typeface="Scramble" panose="020B0603050302020204" pitchFamily="34" charset="0"/>
              </a:rPr>
            </a:br>
            <a:r>
              <a:rPr lang="en-US" altLang="en-US" sz="7200">
                <a:latin typeface="Scramble" panose="020B0603050302020204" pitchFamily="34" charset="0"/>
              </a:rPr>
              <a:t>U </a:t>
            </a:r>
            <a:br>
              <a:rPr lang="en-US" altLang="en-US" sz="7200">
                <a:latin typeface="Scramble" panose="020B0603050302020204" pitchFamily="34" charset="0"/>
              </a:rPr>
            </a:br>
            <a:endParaRPr lang="en-US" altLang="en-US" sz="7200">
              <a:latin typeface="Scramble" panose="020B0603050302020204" pitchFamily="34" charset="0"/>
            </a:endParaRPr>
          </a:p>
        </p:txBody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9D1525D7-EC64-4198-AF44-30AEE26DE3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" y="4038600"/>
            <a:ext cx="9144000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7200">
                <a:latin typeface="Scramble" panose="020B0603050302020204" pitchFamily="34" charset="0"/>
              </a:rPr>
              <a:t>ACDENRU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3C89F8-C77C-4A9D-8A44-9D0F7E3A06B4}"/>
              </a:ext>
            </a:extLst>
          </p:cNvPr>
          <p:cNvSpPr txBox="1"/>
          <p:nvPr/>
        </p:nvSpPr>
        <p:spPr>
          <a:xfrm>
            <a:off x="2971800" y="5745163"/>
            <a:ext cx="32766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800" dirty="0">
                <a:latin typeface="+mj-lt"/>
              </a:rPr>
              <a:t>THERE ARE </a:t>
            </a:r>
            <a:r>
              <a:rPr lang="en-US" sz="2800" b="1" dirty="0">
                <a:latin typeface="+mj-lt"/>
              </a:rPr>
              <a:t>TWO</a:t>
            </a:r>
            <a:r>
              <a:rPr lang="en-US" sz="2800" dirty="0">
                <a:latin typeface="+mj-lt"/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5">
            <a:extLst>
              <a:ext uri="{FF2B5EF4-FFF2-40B4-BE49-F238E27FC236}">
                <a16:creationId xmlns:a16="http://schemas.microsoft.com/office/drawing/2014/main" id="{98D4A871-3748-4F7F-97B2-11F14B1CB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562725"/>
            <a:ext cx="2133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367581E-5D29-4D54-86F1-FDEDAE1A1A0B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21</a:t>
            </a:fld>
            <a:endParaRPr lang="en-US" altLang="en-US" sz="1400"/>
          </a:p>
        </p:txBody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id="{EBC5E086-E756-4DAF-AA23-5FB9E98655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79883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800" dirty="0">
                <a:latin typeface="Scramble" panose="020B0603050302020204" pitchFamily="34" charset="0"/>
              </a:rPr>
              <a:t>ACDENRU</a:t>
            </a:r>
          </a:p>
        </p:txBody>
      </p:sp>
      <p:sp>
        <p:nvSpPr>
          <p:cNvPr id="54276" name="Rectangle 3">
            <a:extLst>
              <a:ext uri="{FF2B5EF4-FFF2-40B4-BE49-F238E27FC236}">
                <a16:creationId xmlns:a16="http://schemas.microsoft.com/office/drawing/2014/main" id="{F5D168A1-75DD-4352-8E64-322AB94C6D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30505" y="962818"/>
            <a:ext cx="7315200" cy="4525963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en-US" sz="6000" dirty="0">
                <a:latin typeface="Scramble" panose="020B0603050302020204" pitchFamily="34" charset="0"/>
              </a:rPr>
              <a:t>DURANCE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en-US" sz="6000" dirty="0">
                <a:latin typeface="Scramble" panose="020B0603050302020204" pitchFamily="34" charset="0"/>
              </a:rPr>
              <a:t>UNCARED</a:t>
            </a:r>
          </a:p>
        </p:txBody>
      </p:sp>
      <p:sp>
        <p:nvSpPr>
          <p:cNvPr id="41989" name="Text Box 4">
            <a:extLst>
              <a:ext uri="{FF2B5EF4-FFF2-40B4-BE49-F238E27FC236}">
                <a16:creationId xmlns:a16="http://schemas.microsoft.com/office/drawing/2014/main" id="{B2F41F3A-F9B9-4EEE-B95A-6869242EB9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1" y="2147239"/>
            <a:ext cx="1001871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 u="sng" dirty="0"/>
              <a:t>DURANCE</a:t>
            </a:r>
            <a:r>
              <a:rPr lang="en-US" altLang="en-US" sz="2000" dirty="0"/>
              <a:t>: n. RESTRAINT BY PHYSICAL FORCE</a:t>
            </a:r>
            <a:endParaRPr lang="en-US" altLang="en-US" sz="2000" i="1" dirty="0"/>
          </a:p>
        </p:txBody>
      </p:sp>
      <p:sp>
        <p:nvSpPr>
          <p:cNvPr id="27655" name="Text Box 6">
            <a:extLst>
              <a:ext uri="{FF2B5EF4-FFF2-40B4-BE49-F238E27FC236}">
                <a16:creationId xmlns:a16="http://schemas.microsoft.com/office/drawing/2014/main" id="{A7582DE7-8782-4BCB-8593-8902CB0B86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4984764"/>
            <a:ext cx="2708275" cy="83026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crambl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crambl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crambl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crambl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crambl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UNREAD + C            DANCER + U</a:t>
            </a:r>
          </a:p>
        </p:txBody>
      </p:sp>
      <p:sp>
        <p:nvSpPr>
          <p:cNvPr id="41991" name="Text Box 7">
            <a:extLst>
              <a:ext uri="{FF2B5EF4-FFF2-40B4-BE49-F238E27FC236}">
                <a16:creationId xmlns:a16="http://schemas.microsoft.com/office/drawing/2014/main" id="{E7046BA6-52D3-4337-92C2-6221DD4490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625" y="304006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>
              <a:latin typeface="Scramble" panose="020B06030503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65DA5AD-2A87-4CA0-9FF7-340732821095}"/>
              </a:ext>
            </a:extLst>
          </p:cNvPr>
          <p:cNvSpPr txBox="1"/>
          <p:nvPr/>
        </p:nvSpPr>
        <p:spPr>
          <a:xfrm>
            <a:off x="6148070" y="1258341"/>
            <a:ext cx="1143000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4400" b="1" dirty="0">
                <a:latin typeface="+mj-lt"/>
              </a:rPr>
              <a:t>S</a:t>
            </a:r>
          </a:p>
        </p:txBody>
      </p:sp>
      <p:sp>
        <p:nvSpPr>
          <p:cNvPr id="10" name="Text Box 4">
            <a:extLst>
              <a:ext uri="{FF2B5EF4-FFF2-40B4-BE49-F238E27FC236}">
                <a16:creationId xmlns:a16="http://schemas.microsoft.com/office/drawing/2014/main" id="{F4389D2A-F79E-4F7F-86F8-7A57EF8365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410" y="3836957"/>
            <a:ext cx="1001871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 u="sng" dirty="0"/>
              <a:t>UNCARED</a:t>
            </a:r>
            <a:r>
              <a:rPr lang="en-US" altLang="en-US" sz="2000" dirty="0"/>
              <a:t>: adj. NOT PROPERLY TAKEN CARE OF</a:t>
            </a:r>
            <a:endParaRPr lang="en-US" altLang="en-US" sz="2000" i="1" dirty="0"/>
          </a:p>
        </p:txBody>
      </p:sp>
      <p:pic>
        <p:nvPicPr>
          <p:cNvPr id="41995" name="Picture 11">
            <a:extLst>
              <a:ext uri="{FF2B5EF4-FFF2-40B4-BE49-F238E27FC236}">
                <a16:creationId xmlns:a16="http://schemas.microsoft.com/office/drawing/2014/main" id="{2D061247-171A-4002-B020-EF5437BCBB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4509" y="4481688"/>
            <a:ext cx="1838325" cy="78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EC9CB76-6E5A-F55F-8257-8C0C13DFAAF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73215" y="938357"/>
            <a:ext cx="2240915" cy="148348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97FEAFB-2324-413A-C4EF-8844430B6AD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88137" y="2681600"/>
            <a:ext cx="2240915" cy="14889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Number Placeholder 5">
            <a:extLst>
              <a:ext uri="{FF2B5EF4-FFF2-40B4-BE49-F238E27FC236}">
                <a16:creationId xmlns:a16="http://schemas.microsoft.com/office/drawing/2014/main" id="{02ED3257-A8FF-4FC8-8325-F71745B06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AC98CAD-7330-4D05-8B0A-FD16E5CA2AC6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22</a:t>
            </a:fld>
            <a:endParaRPr lang="en-US" altLang="en-US" sz="1400"/>
          </a:p>
        </p:txBody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id="{FFB072C3-2091-4AD0-9C4B-E4A8F7D0CB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914400"/>
            <a:ext cx="9067800" cy="3581400"/>
          </a:xfrm>
        </p:spPr>
        <p:txBody>
          <a:bodyPr/>
          <a:lstStyle/>
          <a:p>
            <a:pPr eaLnBrk="1" hangingPunct="1"/>
            <a:r>
              <a:rPr lang="en-US" altLang="en-US" sz="7200">
                <a:latin typeface="Scramble" panose="020B0603050302020204" pitchFamily="34" charset="0"/>
              </a:rPr>
              <a:t>DANCER</a:t>
            </a:r>
            <a:br>
              <a:rPr lang="en-US" altLang="en-US" sz="7200">
                <a:latin typeface="Scramble" panose="020B0603050302020204" pitchFamily="34" charset="0"/>
              </a:rPr>
            </a:br>
            <a:r>
              <a:rPr lang="en-US" altLang="en-US" sz="7200">
                <a:latin typeface="Scramble" panose="020B0603050302020204" pitchFamily="34" charset="0"/>
              </a:rPr>
              <a:t>L </a:t>
            </a:r>
            <a:br>
              <a:rPr lang="en-US" altLang="en-US" sz="7200">
                <a:latin typeface="Scramble" panose="020B0603050302020204" pitchFamily="34" charset="0"/>
              </a:rPr>
            </a:br>
            <a:endParaRPr lang="en-US" altLang="en-US" sz="7200">
              <a:latin typeface="Scramble" panose="020B0603050302020204" pitchFamily="34" charset="0"/>
            </a:endParaRPr>
          </a:p>
        </p:txBody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id="{6AC215F3-FB3D-46F5-9CE1-904A3378AC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" y="4038600"/>
            <a:ext cx="9144000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7200">
                <a:latin typeface="Scramble" panose="020B0603050302020204" pitchFamily="34" charset="0"/>
              </a:rPr>
              <a:t>ACDELNR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BE61DC-9800-475B-96E7-8D5D5075356F}"/>
              </a:ext>
            </a:extLst>
          </p:cNvPr>
          <p:cNvSpPr txBox="1"/>
          <p:nvPr/>
        </p:nvSpPr>
        <p:spPr>
          <a:xfrm>
            <a:off x="3581400" y="5681663"/>
            <a:ext cx="32004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>
                <a:latin typeface="+mj-lt"/>
              </a:rPr>
              <a:t>ONE WORD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Number Placeholder 5">
            <a:extLst>
              <a:ext uri="{FF2B5EF4-FFF2-40B4-BE49-F238E27FC236}">
                <a16:creationId xmlns:a16="http://schemas.microsoft.com/office/drawing/2014/main" id="{D88324A5-2EC3-4B8A-829F-78CAAE3E7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610350"/>
            <a:ext cx="2133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379BD6C-02FA-4BEE-9CDB-5EB769BAEEE8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23</a:t>
            </a:fld>
            <a:endParaRPr lang="en-US" altLang="en-US" sz="1400"/>
          </a:p>
        </p:txBody>
      </p:sp>
      <p:sp>
        <p:nvSpPr>
          <p:cNvPr id="46083" name="Rectangle 2">
            <a:extLst>
              <a:ext uri="{FF2B5EF4-FFF2-40B4-BE49-F238E27FC236}">
                <a16:creationId xmlns:a16="http://schemas.microsoft.com/office/drawing/2014/main" id="{3B241FA1-CDFC-4966-971B-1D6640E436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800">
                <a:latin typeface="Scramble" panose="020B0603050302020204" pitchFamily="34" charset="0"/>
              </a:rPr>
              <a:t>ACDELNR</a:t>
            </a:r>
          </a:p>
        </p:txBody>
      </p:sp>
      <p:sp>
        <p:nvSpPr>
          <p:cNvPr id="46084" name="Rectangle 3">
            <a:extLst>
              <a:ext uri="{FF2B5EF4-FFF2-40B4-BE49-F238E27FC236}">
                <a16:creationId xmlns:a16="http://schemas.microsoft.com/office/drawing/2014/main" id="{D01537AF-CA98-4120-896B-4FAD06E286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90600" y="838200"/>
            <a:ext cx="72390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7200">
                <a:latin typeface="Scramble" panose="020B0603050302020204" pitchFamily="34" charset="0"/>
              </a:rPr>
              <a:t>CANDLER</a:t>
            </a:r>
          </a:p>
        </p:txBody>
      </p:sp>
      <p:sp>
        <p:nvSpPr>
          <p:cNvPr id="46085" name="Text Box 4">
            <a:extLst>
              <a:ext uri="{FF2B5EF4-FFF2-40B4-BE49-F238E27FC236}">
                <a16:creationId xmlns:a16="http://schemas.microsoft.com/office/drawing/2014/main" id="{289D605E-210C-4D57-A668-FA5D32DAA8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5410200"/>
            <a:ext cx="7924800" cy="95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sng"/>
              <a:t>CANDLER</a:t>
            </a:r>
            <a:r>
              <a:rPr lang="en-US" altLang="en-US" sz="2800"/>
              <a:t>: ONE THAT </a:t>
            </a:r>
            <a:r>
              <a:rPr lang="en-US" altLang="en-US" sz="2800" u="sng"/>
              <a:t>CANDLES</a:t>
            </a:r>
            <a:r>
              <a:rPr lang="en-US" altLang="en-US" sz="2800"/>
              <a:t>, OR EXAMINES EGGS IN FRONT OF A LIGHT</a:t>
            </a:r>
            <a:endParaRPr lang="en-US" altLang="en-US" sz="2800" i="1"/>
          </a:p>
        </p:txBody>
      </p:sp>
      <p:sp>
        <p:nvSpPr>
          <p:cNvPr id="22534" name="Text Box 5">
            <a:extLst>
              <a:ext uri="{FF2B5EF4-FFF2-40B4-BE49-F238E27FC236}">
                <a16:creationId xmlns:a16="http://schemas.microsoft.com/office/drawing/2014/main" id="{F26332AC-CB7A-4E8D-9423-DB4D30FFA4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6381750"/>
            <a:ext cx="92964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/>
              <a:t>CANDLE, CANDLES, CANDLED, CANDLING, CANDLER, CANDLER</a:t>
            </a:r>
            <a:r>
              <a:rPr lang="en-US" altLang="en-US" sz="2000" b="1" u="sng"/>
              <a:t>S</a:t>
            </a:r>
          </a:p>
        </p:txBody>
      </p:sp>
      <p:pic>
        <p:nvPicPr>
          <p:cNvPr id="46087" name="Picture 9" descr="candling_Eggs_2">
            <a:hlinkClick r:id="rId3"/>
            <a:extLst>
              <a:ext uri="{FF2B5EF4-FFF2-40B4-BE49-F238E27FC236}">
                <a16:creationId xmlns:a16="http://schemas.microsoft.com/office/drawing/2014/main" id="{A487EB16-3D36-428F-8D27-B5EC365BA8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62200" y="2387600"/>
            <a:ext cx="4038600" cy="302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0668C19-0FA8-472C-ADE5-AF90256A610F}"/>
              </a:ext>
            </a:extLst>
          </p:cNvPr>
          <p:cNvSpPr txBox="1"/>
          <p:nvPr/>
        </p:nvSpPr>
        <p:spPr>
          <a:xfrm>
            <a:off x="8229600" y="1027113"/>
            <a:ext cx="838200" cy="877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5100" b="1" dirty="0">
                <a:latin typeface="+mj-lt"/>
              </a:rPr>
              <a:t>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C5CC3FF-7554-42B3-A810-26E13209D3E4}"/>
              </a:ext>
            </a:extLst>
          </p:cNvPr>
          <p:cNvSpPr txBox="1"/>
          <p:nvPr/>
        </p:nvSpPr>
        <p:spPr>
          <a:xfrm>
            <a:off x="7810500" y="874713"/>
            <a:ext cx="838200" cy="7064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4000" b="1" dirty="0">
                <a:latin typeface="+mj-lt"/>
              </a:rPr>
              <a:t>_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4" grpId="0"/>
      <p:bldP spid="8" grpId="0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Number Placeholder 5">
            <a:extLst>
              <a:ext uri="{FF2B5EF4-FFF2-40B4-BE49-F238E27FC236}">
                <a16:creationId xmlns:a16="http://schemas.microsoft.com/office/drawing/2014/main" id="{DCEB24C3-B404-4E23-9E43-4454B7D87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4A6CF85-DCF1-4CFD-8CDB-9D6FCFB381B0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24</a:t>
            </a:fld>
            <a:endParaRPr lang="en-US" altLang="en-US" sz="1400"/>
          </a:p>
        </p:txBody>
      </p:sp>
      <p:sp>
        <p:nvSpPr>
          <p:cNvPr id="48131" name="Rectangle 2">
            <a:extLst>
              <a:ext uri="{FF2B5EF4-FFF2-40B4-BE49-F238E27FC236}">
                <a16:creationId xmlns:a16="http://schemas.microsoft.com/office/drawing/2014/main" id="{0A93A044-0C8A-473A-959E-8DF4A8871A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914400"/>
            <a:ext cx="9067800" cy="3581400"/>
          </a:xfrm>
        </p:spPr>
        <p:txBody>
          <a:bodyPr/>
          <a:lstStyle/>
          <a:p>
            <a:pPr eaLnBrk="1" hangingPunct="1"/>
            <a:r>
              <a:rPr lang="en-US" altLang="en-US" sz="7200">
                <a:latin typeface="Scramble" panose="020B0603050302020204" pitchFamily="34" charset="0"/>
              </a:rPr>
              <a:t>DANCER</a:t>
            </a:r>
            <a:br>
              <a:rPr lang="en-US" altLang="en-US" sz="7200">
                <a:latin typeface="Scramble" panose="020B0603050302020204" pitchFamily="34" charset="0"/>
              </a:rPr>
            </a:br>
            <a:r>
              <a:rPr lang="en-US" altLang="en-US" sz="7200">
                <a:latin typeface="Scramble" panose="020B0603050302020204" pitchFamily="34" charset="0"/>
              </a:rPr>
              <a:t>I </a:t>
            </a:r>
            <a:br>
              <a:rPr lang="en-US" altLang="en-US" sz="7200">
                <a:latin typeface="Scramble" panose="020B0603050302020204" pitchFamily="34" charset="0"/>
              </a:rPr>
            </a:br>
            <a:endParaRPr lang="en-US" altLang="en-US" sz="7200">
              <a:latin typeface="Scramble" panose="020B0603050302020204" pitchFamily="34" charset="0"/>
            </a:endParaRPr>
          </a:p>
        </p:txBody>
      </p:sp>
      <p:sp>
        <p:nvSpPr>
          <p:cNvPr id="48132" name="Rectangle 3">
            <a:extLst>
              <a:ext uri="{FF2B5EF4-FFF2-40B4-BE49-F238E27FC236}">
                <a16:creationId xmlns:a16="http://schemas.microsoft.com/office/drawing/2014/main" id="{EC7309E4-2C9B-4EC8-9E03-A1CA9369C4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" y="4038600"/>
            <a:ext cx="9144000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7200">
                <a:latin typeface="Scramble" panose="020B0603050302020204" pitchFamily="34" charset="0"/>
              </a:rPr>
              <a:t>ACDEINR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AEB65B6-C266-47E6-A379-766D430D534A}"/>
              </a:ext>
            </a:extLst>
          </p:cNvPr>
          <p:cNvSpPr txBox="1"/>
          <p:nvPr/>
        </p:nvSpPr>
        <p:spPr>
          <a:xfrm>
            <a:off x="2971800" y="5745163"/>
            <a:ext cx="32766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800" dirty="0">
                <a:latin typeface="+mj-lt"/>
              </a:rPr>
              <a:t>THERE ARE </a:t>
            </a:r>
            <a:r>
              <a:rPr lang="en-US" sz="2800" b="1" dirty="0">
                <a:latin typeface="+mj-lt"/>
              </a:rPr>
              <a:t>TWO</a:t>
            </a:r>
            <a:r>
              <a:rPr lang="en-US" sz="2800" dirty="0">
                <a:latin typeface="+mj-lt"/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Number Placeholder 5">
            <a:extLst>
              <a:ext uri="{FF2B5EF4-FFF2-40B4-BE49-F238E27FC236}">
                <a16:creationId xmlns:a16="http://schemas.microsoft.com/office/drawing/2014/main" id="{0E0EF990-01B7-4A17-A119-5238C2F3E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86538"/>
            <a:ext cx="531813" cy="476250"/>
          </a:xfrm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fld id="{F0BE263F-5EC8-438A-9FE6-E2B8A1239E91}" type="slidenum">
              <a:rPr lang="en-US" altLang="en-US" sz="1200">
                <a:ea typeface="ＭＳ Ｐゴシック" panose="020B0600070205080204" pitchFamily="34" charset="-128"/>
              </a:rPr>
              <a:pPr>
                <a:spcBef>
                  <a:spcPct val="0"/>
                </a:spcBef>
                <a:buFontTx/>
                <a:buNone/>
                <a:defRPr/>
              </a:pPr>
              <a:t>25</a:t>
            </a:fld>
            <a:endParaRPr lang="en-US" altLang="en-US" sz="1200">
              <a:ea typeface="ＭＳ Ｐゴシック" panose="020B0600070205080204" pitchFamily="34" charset="-128"/>
            </a:endParaRPr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30961528-C91C-4D2C-80BE-20FC2BD9361D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457200" y="101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800">
                <a:latin typeface="Scramble" panose="020B0603050302020204" pitchFamily="34" charset="0"/>
              </a:rPr>
              <a:t>ACDEINR</a:t>
            </a:r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51F76381-9BB2-4DA2-9A56-3AFF08A95F7B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244600"/>
            <a:ext cx="7239000" cy="16002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amble" pitchFamily="34" charset="0"/>
              </a:rPr>
              <a:t>CAIRNED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amble" pitchFamily="34" charset="0"/>
              </a:rPr>
              <a:t>DANCIER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cramble" pitchFamily="34" charset="0"/>
            </a:endParaRPr>
          </a:p>
        </p:txBody>
      </p:sp>
      <p:sp>
        <p:nvSpPr>
          <p:cNvPr id="39941" name="Text Box 8">
            <a:extLst>
              <a:ext uri="{FF2B5EF4-FFF2-40B4-BE49-F238E27FC236}">
                <a16:creationId xmlns:a16="http://schemas.microsoft.com/office/drawing/2014/main" id="{1FBA4615-32B5-4E20-BE56-3063430F7C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3752850"/>
            <a:ext cx="5029200" cy="193833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400" b="1" u="sng" dirty="0">
                <a:latin typeface="+mj-lt"/>
              </a:rPr>
              <a:t>CAIRNED</a:t>
            </a:r>
            <a:r>
              <a:rPr lang="en-US" sz="2400" dirty="0">
                <a:latin typeface="+mj-lt"/>
              </a:rPr>
              <a:t>: adj. RELATING TO A </a:t>
            </a:r>
            <a:r>
              <a:rPr lang="en-US" sz="2400" u="sng" dirty="0">
                <a:latin typeface="+mj-lt"/>
              </a:rPr>
              <a:t>CAIRN</a:t>
            </a:r>
            <a:r>
              <a:rPr lang="en-US" sz="2400" dirty="0">
                <a:latin typeface="+mj-lt"/>
              </a:rPr>
              <a:t>, A HEAP OF STONES USED AS A MARKER; CAIRNS, BUT </a:t>
            </a:r>
            <a:r>
              <a:rPr lang="en-US" sz="2400" b="1" dirty="0">
                <a:latin typeface="+mj-lt"/>
              </a:rPr>
              <a:t>NOT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cairning</a:t>
            </a:r>
            <a:r>
              <a:rPr lang="en-US" sz="2400" dirty="0">
                <a:latin typeface="+mj-lt"/>
              </a:rPr>
              <a:t>* (also adj. CAIRNY which does not compare)</a:t>
            </a:r>
          </a:p>
        </p:txBody>
      </p:sp>
      <p:pic>
        <p:nvPicPr>
          <p:cNvPr id="50182" name="Picture 10">
            <a:extLst>
              <a:ext uri="{FF2B5EF4-FFF2-40B4-BE49-F238E27FC236}">
                <a16:creationId xmlns:a16="http://schemas.microsoft.com/office/drawing/2014/main" id="{F2B73174-ED34-47B2-B727-607E587FBB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9200" y="3963988"/>
            <a:ext cx="1981200" cy="167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3" name="TextBox 1">
            <a:extLst>
              <a:ext uri="{FF2B5EF4-FFF2-40B4-BE49-F238E27FC236}">
                <a16:creationId xmlns:a16="http://schemas.microsoft.com/office/drawing/2014/main" id="{3D98B4CD-0885-4486-846A-1493CB784B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6226175"/>
            <a:ext cx="4419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ea typeface="MS PGothic" panose="020B0600070205080204" pitchFamily="34" charset="-128"/>
                <a:cs typeface="Arial" panose="020B0604020202020204" pitchFamily="34" charset="0"/>
              </a:rPr>
              <a:t>(CARN, CARNS, KARN, KARNS, </a:t>
            </a:r>
            <a:r>
              <a:rPr lang="en-US" altLang="en-US" sz="1800" u="sng">
                <a:ea typeface="MS PGothic" panose="020B0600070205080204" pitchFamily="34" charset="-128"/>
                <a:cs typeface="Arial" panose="020B0604020202020204" pitchFamily="34" charset="0"/>
              </a:rPr>
              <a:t>NOUNS ONLY</a:t>
            </a:r>
            <a:r>
              <a:rPr lang="en-US" altLang="en-US" sz="1800">
                <a:ea typeface="MS PGothic" panose="020B0600070205080204" pitchFamily="34" charset="-128"/>
                <a:cs typeface="Arial" panose="020B0604020202020204" pitchFamily="34" charset="0"/>
              </a:rPr>
              <a:t> NO OTHER FORMS) </a:t>
            </a:r>
          </a:p>
        </p:txBody>
      </p:sp>
      <p:sp>
        <p:nvSpPr>
          <p:cNvPr id="2" name="TextBox 2">
            <a:extLst>
              <a:ext uri="{FF2B5EF4-FFF2-40B4-BE49-F238E27FC236}">
                <a16:creationId xmlns:a16="http://schemas.microsoft.com/office/drawing/2014/main" id="{BF1024CA-F6D7-476F-BD85-4C07E6A2C2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5866156"/>
            <a:ext cx="1981200" cy="83099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dirty="0">
                <a:solidFill>
                  <a:srgbClr val="48B044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+mj-lt"/>
              </a:rPr>
              <a:t>RAINED + C DANCER + I</a:t>
            </a:r>
          </a:p>
        </p:txBody>
      </p:sp>
      <p:sp>
        <p:nvSpPr>
          <p:cNvPr id="9" name="Text Box 8">
            <a:extLst>
              <a:ext uri="{FF2B5EF4-FFF2-40B4-BE49-F238E27FC236}">
                <a16:creationId xmlns:a16="http://schemas.microsoft.com/office/drawing/2014/main" id="{248FA3FA-4D6C-4EE0-B313-F18FA698D1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1395413"/>
            <a:ext cx="2667000" cy="193833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DANCIER</a:t>
            </a:r>
            <a:r>
              <a:rPr lang="en-US" sz="2400" dirty="0">
                <a:latin typeface="+mj-lt"/>
              </a:rPr>
              <a:t>: MORE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DANCEY, SUITABLE FOR DANCING (DANCIEST)</a:t>
            </a:r>
            <a:endParaRPr lang="en-US" sz="2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3A5B1C7-DDA0-42C7-A797-8B4E20BD6A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78875" y="6361113"/>
            <a:ext cx="2444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E770479-592E-4B5A-8482-94F6B54D975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2547" y="3571740"/>
            <a:ext cx="1458565" cy="2088219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Number Placeholder 5">
            <a:extLst>
              <a:ext uri="{FF2B5EF4-FFF2-40B4-BE49-F238E27FC236}">
                <a16:creationId xmlns:a16="http://schemas.microsoft.com/office/drawing/2014/main" id="{62C5A621-F5DD-41F3-87C4-AB9749821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A6F8202-FFEE-40A2-85E9-8F3A4DD89540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26</a:t>
            </a:fld>
            <a:endParaRPr lang="en-US" altLang="en-US" sz="1400"/>
          </a:p>
        </p:txBody>
      </p:sp>
      <p:sp>
        <p:nvSpPr>
          <p:cNvPr id="52227" name="Rectangle 2">
            <a:extLst>
              <a:ext uri="{FF2B5EF4-FFF2-40B4-BE49-F238E27FC236}">
                <a16:creationId xmlns:a16="http://schemas.microsoft.com/office/drawing/2014/main" id="{C49A2B25-389D-4646-B497-E91D68349C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914400"/>
            <a:ext cx="9067800" cy="3581400"/>
          </a:xfrm>
        </p:spPr>
        <p:txBody>
          <a:bodyPr/>
          <a:lstStyle/>
          <a:p>
            <a:pPr eaLnBrk="1" hangingPunct="1"/>
            <a:r>
              <a:rPr lang="en-US" altLang="en-US" sz="7200">
                <a:latin typeface="Scramble" panose="020B0603050302020204" pitchFamily="34" charset="0"/>
              </a:rPr>
              <a:t>DANCER </a:t>
            </a:r>
            <a:br>
              <a:rPr lang="en-US" altLang="en-US" sz="7200">
                <a:latin typeface="Scramble" panose="020B0603050302020204" pitchFamily="34" charset="0"/>
              </a:rPr>
            </a:br>
            <a:r>
              <a:rPr lang="en-US" altLang="en-US" sz="7200">
                <a:latin typeface="Scramble" panose="020B0603050302020204" pitchFamily="34" charset="0"/>
              </a:rPr>
              <a:t>K </a:t>
            </a:r>
            <a:br>
              <a:rPr lang="en-US" altLang="en-US" sz="7200">
                <a:latin typeface="Scramble" panose="020B0603050302020204" pitchFamily="34" charset="0"/>
              </a:rPr>
            </a:br>
            <a:endParaRPr lang="en-US" altLang="en-US" sz="7200">
              <a:latin typeface="Scramble" panose="020B0603050302020204" pitchFamily="34" charset="0"/>
            </a:endParaRPr>
          </a:p>
        </p:txBody>
      </p:sp>
      <p:sp>
        <p:nvSpPr>
          <p:cNvPr id="52228" name="Rectangle 3">
            <a:extLst>
              <a:ext uri="{FF2B5EF4-FFF2-40B4-BE49-F238E27FC236}">
                <a16:creationId xmlns:a16="http://schemas.microsoft.com/office/drawing/2014/main" id="{BB83F114-AADE-4A5D-9776-F1674FB4E4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" y="4038600"/>
            <a:ext cx="9144000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7200">
                <a:latin typeface="Scramble" panose="020B0603050302020204" pitchFamily="34" charset="0"/>
              </a:rPr>
              <a:t>ACDEKNR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53CD625-B3FC-4BA9-87CB-A77491700AEA}"/>
              </a:ext>
            </a:extLst>
          </p:cNvPr>
          <p:cNvSpPr txBox="1"/>
          <p:nvPr/>
        </p:nvSpPr>
        <p:spPr>
          <a:xfrm>
            <a:off x="3581400" y="5681663"/>
            <a:ext cx="32004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>
                <a:latin typeface="+mj-lt"/>
              </a:rPr>
              <a:t>ONE WORD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Number Placeholder 5">
            <a:extLst>
              <a:ext uri="{FF2B5EF4-FFF2-40B4-BE49-F238E27FC236}">
                <a16:creationId xmlns:a16="http://schemas.microsoft.com/office/drawing/2014/main" id="{D20F9430-BEB0-448B-B364-7F7C881CC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2672C78-1541-4DD5-BA44-B4A2FEE68B2A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27</a:t>
            </a:fld>
            <a:endParaRPr lang="en-US" altLang="en-US" sz="1400"/>
          </a:p>
        </p:txBody>
      </p:sp>
      <p:sp>
        <p:nvSpPr>
          <p:cNvPr id="54275" name="Rectangle 2">
            <a:extLst>
              <a:ext uri="{FF2B5EF4-FFF2-40B4-BE49-F238E27FC236}">
                <a16:creationId xmlns:a16="http://schemas.microsoft.com/office/drawing/2014/main" id="{7A986900-9C99-4E6E-B0E9-0245EB2AD2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800">
                <a:latin typeface="Scramble" panose="020B0603050302020204" pitchFamily="34" charset="0"/>
              </a:rPr>
              <a:t>ACDEKNR</a:t>
            </a:r>
          </a:p>
        </p:txBody>
      </p:sp>
      <p:sp>
        <p:nvSpPr>
          <p:cNvPr id="54276" name="Rectangle 3">
            <a:extLst>
              <a:ext uri="{FF2B5EF4-FFF2-40B4-BE49-F238E27FC236}">
                <a16:creationId xmlns:a16="http://schemas.microsoft.com/office/drawing/2014/main" id="{FC305D77-ADB0-4433-9A49-6AA2C9A926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43000" y="1143000"/>
            <a:ext cx="73152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7200">
                <a:latin typeface="Scramble" panose="020B0603050302020204" pitchFamily="34" charset="0"/>
              </a:rPr>
              <a:t>CRANKED</a:t>
            </a:r>
          </a:p>
        </p:txBody>
      </p:sp>
      <p:pic>
        <p:nvPicPr>
          <p:cNvPr id="54277" name="Picture 5" descr="100-dollar-laptop">
            <a:extLst>
              <a:ext uri="{FF2B5EF4-FFF2-40B4-BE49-F238E27FC236}">
                <a16:creationId xmlns:a16="http://schemas.microsoft.com/office/drawing/2014/main" id="{A580A126-1C94-433A-AAC2-F3E38B08DD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29250" y="2993572"/>
            <a:ext cx="3648075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8" name="Picture 7" descr="ballet">
            <a:extLst>
              <a:ext uri="{FF2B5EF4-FFF2-40B4-BE49-F238E27FC236}">
                <a16:creationId xmlns:a16="http://schemas.microsoft.com/office/drawing/2014/main" id="{73F01D40-946B-4CA8-8CFC-2A4AFD9F87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620784">
            <a:off x="7051676" y="3198018"/>
            <a:ext cx="1136650" cy="99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4883077-FA69-4A65-8E7B-64B76715DADD}"/>
              </a:ext>
            </a:extLst>
          </p:cNvPr>
          <p:cNvSpPr txBox="1"/>
          <p:nvPr/>
        </p:nvSpPr>
        <p:spPr>
          <a:xfrm>
            <a:off x="914400" y="1135063"/>
            <a:ext cx="685800" cy="769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4400" b="1" dirty="0">
                <a:latin typeface="+mj-lt"/>
              </a:rPr>
              <a:t>_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29357CE-2B51-4EBA-B70E-A87871270C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9562" y="3390900"/>
            <a:ext cx="1666875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4D5DAFA-1531-C633-00C3-7BE3D6CAB0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03834" y="2854637"/>
            <a:ext cx="3102457" cy="31024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Number Placeholder 5">
            <a:extLst>
              <a:ext uri="{FF2B5EF4-FFF2-40B4-BE49-F238E27FC236}">
                <a16:creationId xmlns:a16="http://schemas.microsoft.com/office/drawing/2014/main" id="{2AABF7F8-BFD8-48FA-AC94-E921A54C1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A547075-BDAD-43D2-A04C-0E1F01BE0E33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28</a:t>
            </a:fld>
            <a:endParaRPr lang="en-US" altLang="en-US" sz="1400"/>
          </a:p>
        </p:txBody>
      </p:sp>
      <p:sp>
        <p:nvSpPr>
          <p:cNvPr id="56323" name="Rectangle 2">
            <a:extLst>
              <a:ext uri="{FF2B5EF4-FFF2-40B4-BE49-F238E27FC236}">
                <a16:creationId xmlns:a16="http://schemas.microsoft.com/office/drawing/2014/main" id="{9D55A2C1-DA94-44A7-B2EA-2051137BCC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914400"/>
            <a:ext cx="9067800" cy="3581400"/>
          </a:xfrm>
        </p:spPr>
        <p:txBody>
          <a:bodyPr/>
          <a:lstStyle/>
          <a:p>
            <a:pPr eaLnBrk="1" hangingPunct="1"/>
            <a:r>
              <a:rPr lang="en-US" altLang="en-US" sz="7200">
                <a:latin typeface="Scramble" panose="020B0603050302020204" pitchFamily="34" charset="0"/>
              </a:rPr>
              <a:t>DANCER</a:t>
            </a:r>
            <a:br>
              <a:rPr lang="en-US" altLang="en-US" sz="7200">
                <a:latin typeface="Scramble" panose="020B0603050302020204" pitchFamily="34" charset="0"/>
              </a:rPr>
            </a:br>
            <a:r>
              <a:rPr lang="en-US" altLang="en-US" sz="7200">
                <a:latin typeface="Scramble" panose="020B0603050302020204" pitchFamily="34" charset="0"/>
              </a:rPr>
              <a:t>E </a:t>
            </a:r>
            <a:br>
              <a:rPr lang="en-US" altLang="en-US" sz="7200">
                <a:latin typeface="Scramble" panose="020B0603050302020204" pitchFamily="34" charset="0"/>
              </a:rPr>
            </a:br>
            <a:endParaRPr lang="en-US" altLang="en-US" sz="7200">
              <a:latin typeface="Scramble" panose="020B0603050302020204" pitchFamily="34" charset="0"/>
            </a:endParaRPr>
          </a:p>
        </p:txBody>
      </p:sp>
      <p:sp>
        <p:nvSpPr>
          <p:cNvPr id="56324" name="Rectangle 3">
            <a:extLst>
              <a:ext uri="{FF2B5EF4-FFF2-40B4-BE49-F238E27FC236}">
                <a16:creationId xmlns:a16="http://schemas.microsoft.com/office/drawing/2014/main" id="{B74BF4E1-EC5E-4A49-BBE7-E1D8308738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" y="4038600"/>
            <a:ext cx="9144000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7200">
                <a:latin typeface="Scramble" panose="020B0603050302020204" pitchFamily="34" charset="0"/>
              </a:rPr>
              <a:t>ACDEENR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06FFD75-91C1-4234-8EB8-D7B41AA0D008}"/>
              </a:ext>
            </a:extLst>
          </p:cNvPr>
          <p:cNvSpPr txBox="1"/>
          <p:nvPr/>
        </p:nvSpPr>
        <p:spPr>
          <a:xfrm>
            <a:off x="3581400" y="5681663"/>
            <a:ext cx="32004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>
                <a:latin typeface="+mj-lt"/>
              </a:rPr>
              <a:t>ONE WORD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Number Placeholder 5">
            <a:extLst>
              <a:ext uri="{FF2B5EF4-FFF2-40B4-BE49-F238E27FC236}">
                <a16:creationId xmlns:a16="http://schemas.microsoft.com/office/drawing/2014/main" id="{3719C9B3-B478-47E6-B51C-53895E06B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2FC2D4D-F2D1-4D5A-94D4-B184E44E09A0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29</a:t>
            </a:fld>
            <a:endParaRPr lang="en-US" altLang="en-US" sz="1400"/>
          </a:p>
        </p:txBody>
      </p:sp>
      <p:sp>
        <p:nvSpPr>
          <p:cNvPr id="58371" name="Rectangle 2">
            <a:extLst>
              <a:ext uri="{FF2B5EF4-FFF2-40B4-BE49-F238E27FC236}">
                <a16:creationId xmlns:a16="http://schemas.microsoft.com/office/drawing/2014/main" id="{2F78B587-C4BA-439F-9A81-76AB7051CD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800">
                <a:latin typeface="Scramble" panose="020B0603050302020204" pitchFamily="34" charset="0"/>
              </a:rPr>
              <a:t>ACDEENR</a:t>
            </a:r>
          </a:p>
        </p:txBody>
      </p:sp>
      <p:sp>
        <p:nvSpPr>
          <p:cNvPr id="58372" name="Rectangle 3">
            <a:extLst>
              <a:ext uri="{FF2B5EF4-FFF2-40B4-BE49-F238E27FC236}">
                <a16:creationId xmlns:a16="http://schemas.microsoft.com/office/drawing/2014/main" id="{9374076A-BB65-4AB4-9319-5DAF577BED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90600" y="990600"/>
            <a:ext cx="73152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7200">
                <a:latin typeface="Scramble" panose="020B0603050302020204" pitchFamily="34" charset="0"/>
              </a:rPr>
              <a:t>RECANED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F9557D-35E8-4DD8-AE14-33C85E851254}"/>
              </a:ext>
            </a:extLst>
          </p:cNvPr>
          <p:cNvSpPr txBox="1"/>
          <p:nvPr/>
        </p:nvSpPr>
        <p:spPr>
          <a:xfrm>
            <a:off x="7848600" y="982663"/>
            <a:ext cx="685800" cy="769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4400" b="1" dirty="0">
                <a:latin typeface="+mj-lt"/>
              </a:rPr>
              <a:t>_</a:t>
            </a:r>
          </a:p>
        </p:txBody>
      </p:sp>
      <p:pic>
        <p:nvPicPr>
          <p:cNvPr id="58374" name="Picture 2">
            <a:extLst>
              <a:ext uri="{FF2B5EF4-FFF2-40B4-BE49-F238E27FC236}">
                <a16:creationId xmlns:a16="http://schemas.microsoft.com/office/drawing/2014/main" id="{C59043F0-7BE8-4681-BEE0-CC9C943B06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38400" y="3124200"/>
            <a:ext cx="424815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FB49026B-9FB4-4AC7-9B54-EB29CCDB04B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609600"/>
            <a:ext cx="7772400" cy="1470025"/>
          </a:xfrm>
        </p:spPr>
        <p:txBody>
          <a:bodyPr/>
          <a:lstStyle/>
          <a:p>
            <a:pPr eaLnBrk="1" hangingPunct="1"/>
            <a:r>
              <a:rPr lang="en-US" altLang="en-US" sz="7200">
                <a:latin typeface="Scramble" panose="020B0603050302020204" pitchFamily="34" charset="0"/>
              </a:rPr>
              <a:t>ACDENR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CAD8D2B-AFF1-3BC1-B7A3-24AF7767F9A4}"/>
              </a:ext>
            </a:extLst>
          </p:cNvPr>
          <p:cNvSpPr txBox="1"/>
          <p:nvPr/>
        </p:nvSpPr>
        <p:spPr>
          <a:xfrm>
            <a:off x="1780220" y="4817593"/>
            <a:ext cx="5654590" cy="10144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dirty="0">
                <a:latin typeface="+mj-lt"/>
              </a:rPr>
              <a:t>   When you see the “ESCAPE KEY” ICON    check speaker notes for additional information 	by hitting the escape key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EC32454-AE2C-C3B7-27CA-49CE55C4859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091" b="89773" l="8642" r="888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42037" y="4610305"/>
            <a:ext cx="591966" cy="64633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EE7CEED-87E0-308C-EABF-B7649029A4B0}"/>
              </a:ext>
            </a:extLst>
          </p:cNvPr>
          <p:cNvSpPr txBox="1"/>
          <p:nvPr/>
        </p:nvSpPr>
        <p:spPr>
          <a:xfrm>
            <a:off x="950837" y="3454835"/>
            <a:ext cx="72423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800" b="0" i="0" u="none" dirty="0">
                <a:latin typeface="+mj-lt"/>
              </a:rPr>
              <a:t>Use PowerPoint or Keynote in  FULL SCREEN “SLIDE SHOW” mode    	on your LAPTOP or DESKTOP for best results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1B513F-4122-2F59-F5CB-3EB6E6153C9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4600" y="2851944"/>
            <a:ext cx="554554" cy="5920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2A8FCB5-1E31-04E2-DE33-74723579DC9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6120"/>
          <a:stretch/>
        </p:blipFill>
        <p:spPr>
          <a:xfrm>
            <a:off x="1783441" y="2716954"/>
            <a:ext cx="640059" cy="73788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D57F642-1C2C-C057-30C6-1CC5E7DC4477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8436" y="2667000"/>
            <a:ext cx="832884" cy="832884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3A226CDE-55A2-41AC-2663-34E72A0D3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3267EF8-EB52-4BE0-A960-44CE801FCCB6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1915940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Number Placeholder 5">
            <a:extLst>
              <a:ext uri="{FF2B5EF4-FFF2-40B4-BE49-F238E27FC236}">
                <a16:creationId xmlns:a16="http://schemas.microsoft.com/office/drawing/2014/main" id="{DD7D3CAA-00B1-48D1-BF82-B4C0E39EB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9A37372-7859-476E-99FC-C945BB5CF230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30</a:t>
            </a:fld>
            <a:endParaRPr lang="en-US" altLang="en-US" sz="1400"/>
          </a:p>
        </p:txBody>
      </p:sp>
      <p:sp>
        <p:nvSpPr>
          <p:cNvPr id="60419" name="Rectangle 2">
            <a:extLst>
              <a:ext uri="{FF2B5EF4-FFF2-40B4-BE49-F238E27FC236}">
                <a16:creationId xmlns:a16="http://schemas.microsoft.com/office/drawing/2014/main" id="{44141DFB-DBF3-4004-80E8-37781C66DE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914400"/>
            <a:ext cx="9067800" cy="3581400"/>
          </a:xfrm>
        </p:spPr>
        <p:txBody>
          <a:bodyPr/>
          <a:lstStyle/>
          <a:p>
            <a:pPr eaLnBrk="1" hangingPunct="1"/>
            <a:r>
              <a:rPr lang="en-US" altLang="en-US" sz="7200">
                <a:latin typeface="Scramble" panose="020B0603050302020204" pitchFamily="34" charset="0"/>
              </a:rPr>
              <a:t>DANCER</a:t>
            </a:r>
            <a:br>
              <a:rPr lang="en-US" altLang="en-US" sz="7200">
                <a:latin typeface="Scramble" panose="020B0603050302020204" pitchFamily="34" charset="0"/>
              </a:rPr>
            </a:br>
            <a:r>
              <a:rPr lang="en-US" altLang="en-US" sz="7200">
                <a:latin typeface="Scramble" panose="020B0603050302020204" pitchFamily="34" charset="0"/>
              </a:rPr>
              <a:t>Y </a:t>
            </a:r>
            <a:br>
              <a:rPr lang="en-US" altLang="en-US" sz="7200">
                <a:latin typeface="Scramble" panose="020B0603050302020204" pitchFamily="34" charset="0"/>
              </a:rPr>
            </a:br>
            <a:endParaRPr lang="en-US" altLang="en-US" sz="7200">
              <a:latin typeface="Scramble" panose="020B0603050302020204" pitchFamily="34" charset="0"/>
            </a:endParaRPr>
          </a:p>
        </p:txBody>
      </p:sp>
      <p:sp>
        <p:nvSpPr>
          <p:cNvPr id="60420" name="Rectangle 3">
            <a:extLst>
              <a:ext uri="{FF2B5EF4-FFF2-40B4-BE49-F238E27FC236}">
                <a16:creationId xmlns:a16="http://schemas.microsoft.com/office/drawing/2014/main" id="{79420864-7755-4096-8C3B-772C490862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" y="4038600"/>
            <a:ext cx="9144000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7200">
                <a:latin typeface="Scramble" panose="020B0603050302020204" pitchFamily="34" charset="0"/>
              </a:rPr>
              <a:t>ACDENRY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DF5574-FE08-4023-A355-E071024A6027}"/>
              </a:ext>
            </a:extLst>
          </p:cNvPr>
          <p:cNvSpPr txBox="1"/>
          <p:nvPr/>
        </p:nvSpPr>
        <p:spPr>
          <a:xfrm>
            <a:off x="3581400" y="5681663"/>
            <a:ext cx="32004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>
                <a:latin typeface="+mj-lt"/>
              </a:rPr>
              <a:t>ONE WORD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Number Placeholder 5">
            <a:extLst>
              <a:ext uri="{FF2B5EF4-FFF2-40B4-BE49-F238E27FC236}">
                <a16:creationId xmlns:a16="http://schemas.microsoft.com/office/drawing/2014/main" id="{9F960E9C-AFCF-4157-956D-2D38B2FA6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E7140D1-08B6-486E-AE94-25C371D40271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31</a:t>
            </a:fld>
            <a:endParaRPr lang="en-US" altLang="en-US" sz="1400"/>
          </a:p>
        </p:txBody>
      </p:sp>
      <p:sp>
        <p:nvSpPr>
          <p:cNvPr id="62468" name="Rectangle 2">
            <a:extLst>
              <a:ext uri="{FF2B5EF4-FFF2-40B4-BE49-F238E27FC236}">
                <a16:creationId xmlns:a16="http://schemas.microsoft.com/office/drawing/2014/main" id="{F5BF6422-0D93-4796-978A-A339B46CD7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800">
                <a:latin typeface="Scramble" panose="020B0603050302020204" pitchFamily="34" charset="0"/>
              </a:rPr>
              <a:t>ACDENRY</a:t>
            </a:r>
          </a:p>
        </p:txBody>
      </p:sp>
      <p:sp>
        <p:nvSpPr>
          <p:cNvPr id="62469" name="Rectangle 3">
            <a:extLst>
              <a:ext uri="{FF2B5EF4-FFF2-40B4-BE49-F238E27FC236}">
                <a16:creationId xmlns:a16="http://schemas.microsoft.com/office/drawing/2014/main" id="{35C20532-60F0-48B3-A87D-943DA99FE7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66800" y="808038"/>
            <a:ext cx="7391400" cy="452596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7200">
                <a:latin typeface="Scramble" panose="020B0603050302020204" pitchFamily="34" charset="0"/>
              </a:rPr>
              <a:t>ARDENCY</a:t>
            </a:r>
          </a:p>
        </p:txBody>
      </p:sp>
      <p:sp>
        <p:nvSpPr>
          <p:cNvPr id="62470" name="Text Box 4">
            <a:extLst>
              <a:ext uri="{FF2B5EF4-FFF2-40B4-BE49-F238E27FC236}">
                <a16:creationId xmlns:a16="http://schemas.microsoft.com/office/drawing/2014/main" id="{EBA8E45C-2E8A-4B67-9E4B-A4D0DE6837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715000"/>
            <a:ext cx="8458200" cy="95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sng"/>
              <a:t>ARDENCY</a:t>
            </a:r>
            <a:r>
              <a:rPr lang="en-US" altLang="en-US" sz="2800"/>
              <a:t>: ARDOR, OR INTENSITY OF EMOTION (pl. ARDENCIES [INCREASED]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37D86B8-EC74-C98F-B26D-1C2382ACB87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7400" y="2337753"/>
            <a:ext cx="4953000" cy="3302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Number Placeholder 5">
            <a:extLst>
              <a:ext uri="{FF2B5EF4-FFF2-40B4-BE49-F238E27FC236}">
                <a16:creationId xmlns:a16="http://schemas.microsoft.com/office/drawing/2014/main" id="{50F4569A-8189-4D13-94B0-58D7C45EA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434E842-3A5D-4482-B828-F558C9D72C86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32</a:t>
            </a:fld>
            <a:endParaRPr lang="en-US" altLang="en-US" sz="1400"/>
          </a:p>
        </p:txBody>
      </p:sp>
      <p:sp>
        <p:nvSpPr>
          <p:cNvPr id="64515" name="Rectangle 2">
            <a:extLst>
              <a:ext uri="{FF2B5EF4-FFF2-40B4-BE49-F238E27FC236}">
                <a16:creationId xmlns:a16="http://schemas.microsoft.com/office/drawing/2014/main" id="{8AC174E4-6459-4A4F-859E-0CAACA707C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6600">
                <a:latin typeface="Scramble" panose="020B0603050302020204" pitchFamily="34" charset="0"/>
              </a:rPr>
              <a:t>DANCER</a:t>
            </a:r>
          </a:p>
        </p:txBody>
      </p:sp>
      <p:sp>
        <p:nvSpPr>
          <p:cNvPr id="64516" name="Rectangle 3">
            <a:extLst>
              <a:ext uri="{FF2B5EF4-FFF2-40B4-BE49-F238E27FC236}">
                <a16:creationId xmlns:a16="http://schemas.microsoft.com/office/drawing/2014/main" id="{549EF01A-A4C9-48C5-BFCF-1D1EB89888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43000" y="1468309"/>
            <a:ext cx="7239000" cy="685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3600" dirty="0"/>
              <a:t>BINGOES WORTH REVIEWING:</a:t>
            </a:r>
          </a:p>
        </p:txBody>
      </p:sp>
      <p:sp>
        <p:nvSpPr>
          <p:cNvPr id="64517" name="Text Box 4">
            <a:extLst>
              <a:ext uri="{FF2B5EF4-FFF2-40B4-BE49-F238E27FC236}">
                <a16:creationId xmlns:a16="http://schemas.microsoft.com/office/drawing/2014/main" id="{20020EA0-3C98-48E4-A444-59D85831F0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2197160"/>
            <a:ext cx="5181600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dirty="0">
                <a:latin typeface="Scramble" panose="020B0603050302020204" pitchFamily="34" charset="0"/>
              </a:rPr>
              <a:t>ENDARCH  CAIRNED  CANDLER  DURANCE  ARDENCY ACORNED DRACENA DANCIER UNCARED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Number Placeholder 5">
            <a:extLst>
              <a:ext uri="{FF2B5EF4-FFF2-40B4-BE49-F238E27FC236}">
                <a16:creationId xmlns:a16="http://schemas.microsoft.com/office/drawing/2014/main" id="{1B64C547-5FE7-4705-B77D-3110E490A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DA679C3-6F48-4FE0-9B33-8569D25EA5C6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33</a:t>
            </a:fld>
            <a:endParaRPr lang="en-US" altLang="en-US" sz="1400"/>
          </a:p>
        </p:txBody>
      </p:sp>
      <p:sp>
        <p:nvSpPr>
          <p:cNvPr id="66563" name="Rectangle 2">
            <a:extLst>
              <a:ext uri="{FF2B5EF4-FFF2-40B4-BE49-F238E27FC236}">
                <a16:creationId xmlns:a16="http://schemas.microsoft.com/office/drawing/2014/main" id="{8AB6D246-9539-4DCC-A621-E9854AC11B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8288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6600">
                <a:latin typeface="Scramble" panose="020B0603050302020204" pitchFamily="34" charset="0"/>
              </a:rPr>
              <a:t>DANCER</a:t>
            </a:r>
          </a:p>
        </p:txBody>
      </p:sp>
      <p:sp>
        <p:nvSpPr>
          <p:cNvPr id="66564" name="Rectangle 3">
            <a:extLst>
              <a:ext uri="{FF2B5EF4-FFF2-40B4-BE49-F238E27FC236}">
                <a16:creationId xmlns:a16="http://schemas.microsoft.com/office/drawing/2014/main" id="{74C8CCEF-8C68-42F9-ACF8-7750241E5A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19200" y="3352800"/>
            <a:ext cx="76200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4400"/>
              <a:t>		WHAT WAS THAT MNEMONIC PHRASE?</a:t>
            </a:r>
          </a:p>
        </p:txBody>
      </p:sp>
      <p:pic>
        <p:nvPicPr>
          <p:cNvPr id="2" name="jeop409.wav">
            <a:hlinkClick r:id="" action="ppaction://media"/>
            <a:extLst>
              <a:ext uri="{FF2B5EF4-FFF2-40B4-BE49-F238E27FC236}">
                <a16:creationId xmlns:a16="http://schemas.microsoft.com/office/drawing/2014/main" id="{D042CE9E-33E9-4E4F-9B92-B4730385EF6B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617" end="21245.2834"/>
                </p14:media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553200"/>
            <a:ext cx="244475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33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FBE4662-A10F-10AA-0BF0-BDAEF3DA91D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14662" y="2667000"/>
            <a:ext cx="3005138" cy="3852040"/>
          </a:xfrm>
          <a:prstGeom prst="rect">
            <a:avLst/>
          </a:prstGeom>
        </p:spPr>
      </p:pic>
      <p:sp>
        <p:nvSpPr>
          <p:cNvPr id="68610" name="Slide Number Placeholder 5">
            <a:extLst>
              <a:ext uri="{FF2B5EF4-FFF2-40B4-BE49-F238E27FC236}">
                <a16:creationId xmlns:a16="http://schemas.microsoft.com/office/drawing/2014/main" id="{0C5825E5-F280-4C2D-8A20-2A4B145A3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F258CB0-4D21-4C7B-BD06-CA36D6AFA14D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34</a:t>
            </a:fld>
            <a:endParaRPr lang="en-US" altLang="en-US" sz="1400"/>
          </a:p>
        </p:txBody>
      </p:sp>
      <p:sp>
        <p:nvSpPr>
          <p:cNvPr id="68611" name="Rectangle 2">
            <a:extLst>
              <a:ext uri="{FF2B5EF4-FFF2-40B4-BE49-F238E27FC236}">
                <a16:creationId xmlns:a16="http://schemas.microsoft.com/office/drawing/2014/main" id="{5989E993-0BDA-4FB0-96FC-9BA15225F8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7200">
                <a:latin typeface="Scramble" panose="020B0603050302020204" pitchFamily="34" charset="0"/>
              </a:rPr>
              <a:t>DANCER</a:t>
            </a:r>
          </a:p>
        </p:txBody>
      </p:sp>
      <p:sp>
        <p:nvSpPr>
          <p:cNvPr id="68612" name="Rectangle 3">
            <a:extLst>
              <a:ext uri="{FF2B5EF4-FFF2-40B4-BE49-F238E27FC236}">
                <a16:creationId xmlns:a16="http://schemas.microsoft.com/office/drawing/2014/main" id="{F559FB80-03EE-4B53-860F-649BC67D3F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90600" y="1600200"/>
            <a:ext cx="8229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5400"/>
              <a:t>A POSH TUTU L</a:t>
            </a:r>
            <a:r>
              <a:rPr lang="en-US" altLang="en-US" sz="5400" b="1"/>
              <a:t>I</a:t>
            </a:r>
            <a:r>
              <a:rPr lang="en-US" altLang="en-US" sz="5400"/>
              <a:t>KELY</a:t>
            </a:r>
          </a:p>
        </p:txBody>
      </p:sp>
      <p:pic>
        <p:nvPicPr>
          <p:cNvPr id="68613" name="Picture 4" descr="tutuanatomy">
            <a:extLst>
              <a:ext uri="{FF2B5EF4-FFF2-40B4-BE49-F238E27FC236}">
                <a16:creationId xmlns:a16="http://schemas.microsoft.com/office/drawing/2014/main" id="{6842462D-A8D1-4092-9143-09A9203B62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7400" y="2667000"/>
            <a:ext cx="47625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86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Number Placeholder 5">
            <a:extLst>
              <a:ext uri="{FF2B5EF4-FFF2-40B4-BE49-F238E27FC236}">
                <a16:creationId xmlns:a16="http://schemas.microsoft.com/office/drawing/2014/main" id="{119A4B26-DD81-4CA6-84D6-82FE536CD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0078197-267F-4275-AAE6-810835F0A155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35</a:t>
            </a:fld>
            <a:endParaRPr lang="en-US" altLang="en-US" sz="1400"/>
          </a:p>
        </p:txBody>
      </p:sp>
      <p:sp>
        <p:nvSpPr>
          <p:cNvPr id="70659" name="Rectangle 2">
            <a:extLst>
              <a:ext uri="{FF2B5EF4-FFF2-40B4-BE49-F238E27FC236}">
                <a16:creationId xmlns:a16="http://schemas.microsoft.com/office/drawing/2014/main" id="{9722CCEF-28CE-46C6-8BF1-A6F6E74F72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7200">
                <a:latin typeface="Scramble" panose="020B0603050302020204" pitchFamily="34" charset="0"/>
              </a:rPr>
              <a:t>DANCER</a:t>
            </a:r>
          </a:p>
        </p:txBody>
      </p:sp>
      <p:pic>
        <p:nvPicPr>
          <p:cNvPr id="70660" name="Picture 2">
            <a:extLst>
              <a:ext uri="{FF2B5EF4-FFF2-40B4-BE49-F238E27FC236}">
                <a16:creationId xmlns:a16="http://schemas.microsoft.com/office/drawing/2014/main" id="{A9733CE5-36A9-4745-A786-55DA3ED216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5275" y="1981200"/>
            <a:ext cx="8404225" cy="345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2AE44A-08D4-19C1-26B7-7C595E4CDE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411D950-B503-92BA-FA7F-90BA6A25290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2600" y="147637"/>
            <a:ext cx="5353050" cy="5567363"/>
          </a:xfrm>
          <a:prstGeom prst="rect">
            <a:avLst/>
          </a:prstGeom>
        </p:spPr>
      </p:pic>
      <p:sp>
        <p:nvSpPr>
          <p:cNvPr id="60418" name="Slide Number Placeholder 1">
            <a:extLst>
              <a:ext uri="{FF2B5EF4-FFF2-40B4-BE49-F238E27FC236}">
                <a16:creationId xmlns:a16="http://schemas.microsoft.com/office/drawing/2014/main" id="{4DA579B9-9B39-6B2F-8271-E6945CC51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09177" y="6343650"/>
            <a:ext cx="2133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9pPr>
          </a:lstStyle>
          <a:p>
            <a:fld id="{232DB1BF-CE73-42B7-A20F-9866E3381E82}" type="slidenum">
              <a:rPr lang="en-US" altLang="en-US">
                <a:latin typeface="Arial" panose="020B0604020202020204" pitchFamily="34" charset="0"/>
              </a:rPr>
              <a:pPr/>
              <a:t>36</a:t>
            </a:fld>
            <a:endParaRPr lang="en-US" altLang="en-US">
              <a:latin typeface="Arial" panose="020B060402020202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F282266-978D-4153-75D4-9B63914D3C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871908">
            <a:off x="292265" y="1827987"/>
            <a:ext cx="2371725" cy="192405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A3E3E4E-75B9-40D7-BCB7-6D350CE2539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9818" y="3575844"/>
            <a:ext cx="1391152" cy="111442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630B105-B267-24C5-263B-66A42FE31D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2971" y="6243275"/>
            <a:ext cx="21050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u="none" dirty="0">
                <a:latin typeface="Brush Script MT" panose="03060802040406070304" pitchFamily="66" charset="0"/>
                <a:ea typeface="MS PGothic" panose="020B0600070205080204" pitchFamily="34" charset="-128"/>
              </a:rPr>
              <a:t>“Hey, Bill…”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C58F035-4EEA-3676-E284-067F98807CA5}"/>
              </a:ext>
            </a:extLst>
          </p:cNvPr>
          <p:cNvSpPr txBox="1"/>
          <p:nvPr/>
        </p:nvSpPr>
        <p:spPr>
          <a:xfrm>
            <a:off x="116531" y="5834132"/>
            <a:ext cx="8905875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i="0" u="none" dirty="0">
                <a:latin typeface="Arial" panose="020B0604020202020204" pitchFamily="34" charset="0"/>
                <a:cs typeface="Arial" panose="020B0604020202020204" pitchFamily="34" charset="0"/>
              </a:rPr>
              <a:t>SEND suggestions or requests for additional PowerPoint slide shows to:</a:t>
            </a:r>
            <a:r>
              <a:rPr lang="en-US" sz="2000" b="1" i="0" u="none" dirty="0"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 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williamrsnoddy@gmail.com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1599B15-CFCC-8337-18B9-F12DE8D78D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9611" y="28505"/>
            <a:ext cx="609600" cy="609600"/>
          </a:xfrm>
          <a:prstGeom prst="ellipse">
            <a:avLst/>
          </a:prstGeom>
          <a:noFill/>
          <a:ln w="57150" algn="ctr">
            <a:solidFill>
              <a:srgbClr val="0B83F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B20D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815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Number Placeholder 5">
            <a:extLst>
              <a:ext uri="{FF2B5EF4-FFF2-40B4-BE49-F238E27FC236}">
                <a16:creationId xmlns:a16="http://schemas.microsoft.com/office/drawing/2014/main" id="{DB6850D2-5596-46FD-BD4E-719256D16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B2B539C-3F86-463F-9249-1DDDCE3C61B5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37</a:t>
            </a:fld>
            <a:endParaRPr lang="en-US" altLang="en-US" sz="1400"/>
          </a:p>
        </p:txBody>
      </p:sp>
      <p:sp>
        <p:nvSpPr>
          <p:cNvPr id="72707" name="Rectangle 2">
            <a:extLst>
              <a:ext uri="{FF2B5EF4-FFF2-40B4-BE49-F238E27FC236}">
                <a16:creationId xmlns:a16="http://schemas.microsoft.com/office/drawing/2014/main" id="{706DE687-B1B5-4781-8F74-AC11818B94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18288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5400"/>
              <a:t>THE END</a:t>
            </a:r>
          </a:p>
        </p:txBody>
      </p:sp>
      <p:pic>
        <p:nvPicPr>
          <p:cNvPr id="74756" name="Picture 1">
            <a:extLst>
              <a:ext uri="{FF2B5EF4-FFF2-40B4-BE49-F238E27FC236}">
                <a16:creationId xmlns:a16="http://schemas.microsoft.com/office/drawing/2014/main" id="{98EC94F3-77B6-4E03-8F6F-FC596747E3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24275" y="2971800"/>
            <a:ext cx="1847850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5">
            <a:extLst>
              <a:ext uri="{FF2B5EF4-FFF2-40B4-BE49-F238E27FC236}">
                <a16:creationId xmlns:a16="http://schemas.microsoft.com/office/drawing/2014/main" id="{D2784295-441B-41A3-A6FF-28E9695DA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4095D2B-7AE0-4E86-9448-0B15F5E43FF6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400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223BFC9C-5A8B-4B98-9156-843C0DC174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6764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7200">
                <a:latin typeface="Scramble" panose="020B0603050302020204" pitchFamily="34" charset="0"/>
              </a:rPr>
              <a:t>ACDENR</a:t>
            </a:r>
          </a:p>
        </p:txBody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8600033D-C533-46AB-90FA-4949036626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2971800"/>
            <a:ext cx="7924800" cy="1752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3600" dirty="0"/>
              <a:t>        OF 4 SIX-LETTER WORDS WHAT IS THE BEST BINGO STEM  	  FOR THIS ALPHAGRAM?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5">
            <a:extLst>
              <a:ext uri="{FF2B5EF4-FFF2-40B4-BE49-F238E27FC236}">
                <a16:creationId xmlns:a16="http://schemas.microsoft.com/office/drawing/2014/main" id="{9930304E-C9AC-4445-9D20-F76D59397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6800" y="6488113"/>
            <a:ext cx="381000" cy="2746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6E47D45-FFCE-4A5B-856C-E5291D5D3B82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400"/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D9A11FCC-F92D-42CF-BEA3-F793BF8A21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6000">
                <a:latin typeface="Scramble" panose="020B0603050302020204" pitchFamily="34" charset="0"/>
              </a:rPr>
              <a:t>ACDENR</a:t>
            </a:r>
          </a:p>
        </p:txBody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D989D587-4521-4E30-9729-69C36691A2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42060" y="990600"/>
            <a:ext cx="767334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7200" dirty="0">
                <a:latin typeface="Scramble" panose="020B0603050302020204" pitchFamily="34" charset="0"/>
              </a:rPr>
              <a:t>DANCER</a:t>
            </a:r>
          </a:p>
        </p:txBody>
      </p:sp>
      <p:sp>
        <p:nvSpPr>
          <p:cNvPr id="9221" name="Text Box 5">
            <a:extLst>
              <a:ext uri="{FF2B5EF4-FFF2-40B4-BE49-F238E27FC236}">
                <a16:creationId xmlns:a16="http://schemas.microsoft.com/office/drawing/2014/main" id="{6E605F47-E104-4F6C-AB8D-A416AD40C4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5565775"/>
            <a:ext cx="58293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dirty="0"/>
              <a:t>Also </a:t>
            </a:r>
            <a:r>
              <a:rPr lang="en-US" altLang="en-US" sz="2000" u="sng" dirty="0"/>
              <a:t>CEDARN</a:t>
            </a:r>
            <a:r>
              <a:rPr lang="en-US" altLang="en-US" sz="2000" dirty="0"/>
              <a:t> (adj. RELATING TO CEDAR) and </a:t>
            </a:r>
            <a:r>
              <a:rPr lang="en-US" altLang="en-US" sz="2000" u="sng" dirty="0"/>
              <a:t>NACRED</a:t>
            </a:r>
            <a:r>
              <a:rPr lang="en-US" altLang="en-US" sz="2000" dirty="0"/>
              <a:t> (adj. FROM NACRE, THE PEARLY INTERNAL LAYER OF CERTAIN SHELLS) and </a:t>
            </a:r>
            <a:r>
              <a:rPr lang="en-US" altLang="en-US" sz="2000" u="sng" dirty="0"/>
              <a:t>CRANED</a:t>
            </a:r>
            <a:r>
              <a:rPr lang="en-US" altLang="en-US" sz="2000" dirty="0"/>
              <a:t> (v. STRETCHED OUT ONE’S NECK)</a:t>
            </a:r>
          </a:p>
        </p:txBody>
      </p:sp>
      <p:pic>
        <p:nvPicPr>
          <p:cNvPr id="9222" name="Picture 7" descr="TBCdancer">
            <a:extLst>
              <a:ext uri="{FF2B5EF4-FFF2-40B4-BE49-F238E27FC236}">
                <a16:creationId xmlns:a16="http://schemas.microsoft.com/office/drawing/2014/main" id="{CDED9808-12F5-4925-B09A-9386DBB993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24200" y="2362200"/>
            <a:ext cx="27432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5">
            <a:extLst>
              <a:ext uri="{FF2B5EF4-FFF2-40B4-BE49-F238E27FC236}">
                <a16:creationId xmlns:a16="http://schemas.microsoft.com/office/drawing/2014/main" id="{CF6FD3FA-58E0-48A1-BED7-34FF092AB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3267EF8-EB52-4BE0-A960-44CE801FCCB6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400"/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7F50B7D8-E6C8-4060-B4AD-67C18455E6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192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7200">
                <a:latin typeface="Scramble" panose="020B0603050302020204" pitchFamily="34" charset="0"/>
              </a:rPr>
              <a:t>DANCER</a:t>
            </a:r>
          </a:p>
        </p:txBody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81B8F742-F608-414D-85C2-73F1286ACE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2941638"/>
            <a:ext cx="8229600" cy="452596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4000"/>
              <a:t>	WHAT MNEMONIC PHRASE     	CAN WE ASSOCIATE       WITH THIS BINGO STEM?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FBE4662-A10F-10AA-0BF0-BDAEF3DA91D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14662" y="2667000"/>
            <a:ext cx="3005138" cy="3852040"/>
          </a:xfrm>
          <a:prstGeom prst="rect">
            <a:avLst/>
          </a:prstGeom>
        </p:spPr>
      </p:pic>
      <p:sp>
        <p:nvSpPr>
          <p:cNvPr id="68610" name="Slide Number Placeholder 5">
            <a:extLst>
              <a:ext uri="{FF2B5EF4-FFF2-40B4-BE49-F238E27FC236}">
                <a16:creationId xmlns:a16="http://schemas.microsoft.com/office/drawing/2014/main" id="{0C5825E5-F280-4C2D-8A20-2A4B145A3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F258CB0-4D21-4C7B-BD06-CA36D6AFA14D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400"/>
          </a:p>
        </p:txBody>
      </p:sp>
      <p:sp>
        <p:nvSpPr>
          <p:cNvPr id="68611" name="Rectangle 2">
            <a:extLst>
              <a:ext uri="{FF2B5EF4-FFF2-40B4-BE49-F238E27FC236}">
                <a16:creationId xmlns:a16="http://schemas.microsoft.com/office/drawing/2014/main" id="{5989E993-0BDA-4FB0-96FC-9BA15225F8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7200">
                <a:latin typeface="Scramble" panose="020B0603050302020204" pitchFamily="34" charset="0"/>
              </a:rPr>
              <a:t>DANCER</a:t>
            </a:r>
          </a:p>
        </p:txBody>
      </p:sp>
      <p:sp>
        <p:nvSpPr>
          <p:cNvPr id="68612" name="Rectangle 3">
            <a:extLst>
              <a:ext uri="{FF2B5EF4-FFF2-40B4-BE49-F238E27FC236}">
                <a16:creationId xmlns:a16="http://schemas.microsoft.com/office/drawing/2014/main" id="{F559FB80-03EE-4B53-860F-649BC67D3F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90600" y="1600200"/>
            <a:ext cx="8229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5400"/>
              <a:t>A POSH TUTU L</a:t>
            </a:r>
            <a:r>
              <a:rPr lang="en-US" altLang="en-US" sz="5400" b="1"/>
              <a:t>I</a:t>
            </a:r>
            <a:r>
              <a:rPr lang="en-US" altLang="en-US" sz="5400"/>
              <a:t>KELY</a:t>
            </a:r>
          </a:p>
        </p:txBody>
      </p:sp>
      <p:pic>
        <p:nvPicPr>
          <p:cNvPr id="68613" name="Picture 4" descr="tutuanatomy">
            <a:extLst>
              <a:ext uri="{FF2B5EF4-FFF2-40B4-BE49-F238E27FC236}">
                <a16:creationId xmlns:a16="http://schemas.microsoft.com/office/drawing/2014/main" id="{6842462D-A8D1-4092-9143-09A9203B62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7400" y="2667000"/>
            <a:ext cx="47625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7622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86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5">
            <a:extLst>
              <a:ext uri="{FF2B5EF4-FFF2-40B4-BE49-F238E27FC236}">
                <a16:creationId xmlns:a16="http://schemas.microsoft.com/office/drawing/2014/main" id="{69C28274-C4EC-419B-9103-FDC140306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065861C-314E-4937-A495-83DD2C3C4773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400"/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BB25B733-7B69-435D-9741-8642D9FC2E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914400"/>
            <a:ext cx="9067800" cy="3581400"/>
          </a:xfrm>
        </p:spPr>
        <p:txBody>
          <a:bodyPr/>
          <a:lstStyle/>
          <a:p>
            <a:pPr eaLnBrk="1" hangingPunct="1"/>
            <a:r>
              <a:rPr lang="en-US" altLang="en-US" sz="7200">
                <a:latin typeface="Scramble" panose="020B0603050302020204" pitchFamily="34" charset="0"/>
              </a:rPr>
              <a:t>DANCER</a:t>
            </a:r>
            <a:br>
              <a:rPr lang="en-US" altLang="en-US" sz="7200">
                <a:latin typeface="Scramble" panose="020B0603050302020204" pitchFamily="34" charset="0"/>
              </a:rPr>
            </a:br>
            <a:r>
              <a:rPr lang="en-US" altLang="en-US" sz="7200">
                <a:latin typeface="Scramble" panose="020B0603050302020204" pitchFamily="34" charset="0"/>
              </a:rPr>
              <a:t>A </a:t>
            </a:r>
            <a:br>
              <a:rPr lang="en-US" altLang="en-US" sz="7200">
                <a:latin typeface="Scramble" panose="020B0603050302020204" pitchFamily="34" charset="0"/>
              </a:rPr>
            </a:br>
            <a:endParaRPr lang="en-US" altLang="en-US" sz="7200">
              <a:latin typeface="Scramble" panose="020B0603050302020204" pitchFamily="34" charset="0"/>
            </a:endParaRPr>
          </a:p>
        </p:txBody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B9FA3641-65F5-4A5F-84EF-5B2CE6B495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" y="4038600"/>
            <a:ext cx="9144000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7200">
                <a:latin typeface="Scramble" panose="020B0603050302020204" pitchFamily="34" charset="0"/>
              </a:rPr>
              <a:t>AACDENR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616ECC1-9A2F-4D16-ABFE-9267A2DC08AE}"/>
              </a:ext>
            </a:extLst>
          </p:cNvPr>
          <p:cNvSpPr txBox="1"/>
          <p:nvPr/>
        </p:nvSpPr>
        <p:spPr>
          <a:xfrm>
            <a:off x="3581400" y="5681663"/>
            <a:ext cx="32004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>
                <a:latin typeface="+mj-lt"/>
              </a:rPr>
              <a:t>ONE WORD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0DFA40D-CC22-2B0F-7223-BDC14B4917F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70654" y="2261870"/>
            <a:ext cx="2770916" cy="3248660"/>
          </a:xfrm>
          <a:prstGeom prst="rect">
            <a:avLst/>
          </a:prstGeom>
        </p:spPr>
      </p:pic>
      <p:sp>
        <p:nvSpPr>
          <p:cNvPr id="17410" name="Slide Number Placeholder 5">
            <a:extLst>
              <a:ext uri="{FF2B5EF4-FFF2-40B4-BE49-F238E27FC236}">
                <a16:creationId xmlns:a16="http://schemas.microsoft.com/office/drawing/2014/main" id="{C84D2E0E-7F80-44D3-9A85-F90FD8955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553200"/>
            <a:ext cx="2133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66A56AB-DE4D-4DBC-AE3B-0335A3893D49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400"/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4D4FDCCC-A1D2-4254-B4D3-C3C9AA3BB4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800">
                <a:latin typeface="Scramble" panose="020B0603050302020204" pitchFamily="34" charset="0"/>
              </a:rPr>
              <a:t>AACDENR</a:t>
            </a:r>
          </a:p>
        </p:txBody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E13BDCDF-9F28-49BC-984B-0804C505DD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66800" y="914400"/>
            <a:ext cx="72390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7200">
                <a:latin typeface="Scramble" panose="020B0603050302020204" pitchFamily="34" charset="0"/>
              </a:rPr>
              <a:t>DRACENA</a:t>
            </a:r>
          </a:p>
        </p:txBody>
      </p:sp>
      <p:sp>
        <p:nvSpPr>
          <p:cNvPr id="17413" name="Text Box 5">
            <a:extLst>
              <a:ext uri="{FF2B5EF4-FFF2-40B4-BE49-F238E27FC236}">
                <a16:creationId xmlns:a16="http://schemas.microsoft.com/office/drawing/2014/main" id="{31B23A75-AA57-4285-807B-E4DE156EF1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5664200"/>
            <a:ext cx="72390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u="sng"/>
              <a:t>DRACENA</a:t>
            </a:r>
            <a:r>
              <a:rPr lang="en-US" altLang="en-US"/>
              <a:t>: A TROPICAL PLANT</a:t>
            </a:r>
          </a:p>
        </p:txBody>
      </p:sp>
      <p:pic>
        <p:nvPicPr>
          <p:cNvPr id="17414" name="Picture 6" descr="Dracaena%20marginata">
            <a:extLst>
              <a:ext uri="{FF2B5EF4-FFF2-40B4-BE49-F238E27FC236}">
                <a16:creationId xmlns:a16="http://schemas.microsoft.com/office/drawing/2014/main" id="{4BBAD52C-E3F6-4B99-AA78-AECAE8EEB7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102"/>
          <a:stretch>
            <a:fillRect/>
          </a:stretch>
        </p:blipFill>
        <p:spPr bwMode="auto">
          <a:xfrm>
            <a:off x="2971800" y="2209800"/>
            <a:ext cx="2968625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5" name="TextBox 1">
            <a:extLst>
              <a:ext uri="{FF2B5EF4-FFF2-40B4-BE49-F238E27FC236}">
                <a16:creationId xmlns:a16="http://schemas.microsoft.com/office/drawing/2014/main" id="{4DE1CB23-CE3A-45F8-9D1A-B59729657E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6248400"/>
            <a:ext cx="6553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/>
              <a:t>(DRACENA</a:t>
            </a:r>
            <a:r>
              <a:rPr lang="en-US" altLang="en-US" b="1" u="sng"/>
              <a:t>S</a:t>
            </a:r>
            <a:r>
              <a:rPr lang="en-US" altLang="en-US"/>
              <a:t> and DRAC</a:t>
            </a:r>
            <a:r>
              <a:rPr lang="en-US" altLang="en-US" u="sng"/>
              <a:t>AE</a:t>
            </a:r>
            <a:r>
              <a:rPr lang="en-US" altLang="en-US"/>
              <a:t>NA/S)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BB11AE3-E952-4756-89DE-9F89B9332573}"/>
              </a:ext>
            </a:extLst>
          </p:cNvPr>
          <p:cNvSpPr txBox="1"/>
          <p:nvPr/>
        </p:nvSpPr>
        <p:spPr>
          <a:xfrm>
            <a:off x="8229600" y="1143000"/>
            <a:ext cx="68580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4800" b="1" dirty="0">
                <a:latin typeface="+mj-lt"/>
              </a:rPr>
              <a:t>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7">
      <a:dk1>
        <a:srgbClr val="5C1F00"/>
      </a:dk1>
      <a:lt1>
        <a:srgbClr val="FFFFFF"/>
      </a:lt1>
      <a:dk2>
        <a:srgbClr val="800000"/>
      </a:dk2>
      <a:lt2>
        <a:srgbClr val="DFD293"/>
      </a:lt2>
      <a:accent1>
        <a:srgbClr val="CC3300"/>
      </a:accent1>
      <a:accent2>
        <a:srgbClr val="BE7960"/>
      </a:accent2>
      <a:accent3>
        <a:srgbClr val="C0AAAA"/>
      </a:accent3>
      <a:accent4>
        <a:srgbClr val="DADADA"/>
      </a:accent4>
      <a:accent5>
        <a:srgbClr val="E2ADAA"/>
      </a:accent5>
      <a:accent6>
        <a:srgbClr val="AC6D56"/>
      </a:accent6>
      <a:hlink>
        <a:srgbClr val="FFFF99"/>
      </a:hlink>
      <a:folHlink>
        <a:srgbClr val="D3A219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826</Words>
  <Application>Microsoft Macintosh PowerPoint</Application>
  <PresentationFormat>On-screen Show (4:3)</PresentationFormat>
  <Paragraphs>249</Paragraphs>
  <Slides>37</Slides>
  <Notes>37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4" baseType="lpstr">
      <vt:lpstr>MS PGothic</vt:lpstr>
      <vt:lpstr>Scramble</vt:lpstr>
      <vt:lpstr>Wingdings</vt:lpstr>
      <vt:lpstr>Brush Script MT</vt:lpstr>
      <vt:lpstr>MS PGothic</vt:lpstr>
      <vt:lpstr>Arial</vt:lpstr>
      <vt:lpstr>Default Design</vt:lpstr>
      <vt:lpstr>ACDENR</vt:lpstr>
      <vt:lpstr>ACDENR</vt:lpstr>
      <vt:lpstr>ACDENR</vt:lpstr>
      <vt:lpstr>ACDENR</vt:lpstr>
      <vt:lpstr>ACDENR</vt:lpstr>
      <vt:lpstr>DANCER</vt:lpstr>
      <vt:lpstr>DANCER</vt:lpstr>
      <vt:lpstr>DANCER A  </vt:lpstr>
      <vt:lpstr>AACDENR</vt:lpstr>
      <vt:lpstr>DANCER P  </vt:lpstr>
      <vt:lpstr>ACDENPR</vt:lpstr>
      <vt:lpstr>DANCER O  </vt:lpstr>
      <vt:lpstr>ACDENOR</vt:lpstr>
      <vt:lpstr>DANCER S  </vt:lpstr>
      <vt:lpstr>ACDENRS</vt:lpstr>
      <vt:lpstr>DANCER H  </vt:lpstr>
      <vt:lpstr>ACDEHNR</vt:lpstr>
      <vt:lpstr>DANCER T  </vt:lpstr>
      <vt:lpstr>ACDENRT</vt:lpstr>
      <vt:lpstr>DANCER U  </vt:lpstr>
      <vt:lpstr>ACDENRU</vt:lpstr>
      <vt:lpstr>DANCER L  </vt:lpstr>
      <vt:lpstr>ACDELNR</vt:lpstr>
      <vt:lpstr>DANCER I  </vt:lpstr>
      <vt:lpstr>ACDEINR</vt:lpstr>
      <vt:lpstr>DANCER  K  </vt:lpstr>
      <vt:lpstr>ACDEKNR</vt:lpstr>
      <vt:lpstr>DANCER E  </vt:lpstr>
      <vt:lpstr>ACDEENR</vt:lpstr>
      <vt:lpstr>DANCER Y  </vt:lpstr>
      <vt:lpstr>ACDENRY</vt:lpstr>
      <vt:lpstr>DANCER</vt:lpstr>
      <vt:lpstr>DANCER</vt:lpstr>
      <vt:lpstr>DANCER</vt:lpstr>
      <vt:lpstr>DANCER</vt:lpstr>
      <vt:lpstr>PowerPoint Presentation</vt:lpstr>
      <vt:lpstr>THE END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2024-06-27T22:45:54Z</dcterms:created>
  <dcterms:modified xsi:type="dcterms:W3CDTF">2024-07-15T00:30:15Z</dcterms:modified>
</cp:coreProperties>
</file>