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49"/>
  </p:notesMasterIdLst>
  <p:sldIdLst>
    <p:sldId id="256" r:id="rId2"/>
    <p:sldId id="413" r:id="rId3"/>
    <p:sldId id="414" r:id="rId4"/>
    <p:sldId id="257" r:id="rId5"/>
    <p:sldId id="258" r:id="rId6"/>
    <p:sldId id="259" r:id="rId7"/>
    <p:sldId id="260" r:id="rId8"/>
    <p:sldId id="261" r:id="rId9"/>
    <p:sldId id="362" r:id="rId10"/>
    <p:sldId id="339" r:id="rId11"/>
    <p:sldId id="380" r:id="rId12"/>
    <p:sldId id="381" r:id="rId13"/>
    <p:sldId id="379" r:id="rId14"/>
    <p:sldId id="382" r:id="rId15"/>
    <p:sldId id="378" r:id="rId16"/>
    <p:sldId id="383" r:id="rId17"/>
    <p:sldId id="377" r:id="rId18"/>
    <p:sldId id="384" r:id="rId19"/>
    <p:sldId id="376" r:id="rId20"/>
    <p:sldId id="386" r:id="rId21"/>
    <p:sldId id="374" r:id="rId22"/>
    <p:sldId id="387" r:id="rId23"/>
    <p:sldId id="373" r:id="rId24"/>
    <p:sldId id="388" r:id="rId25"/>
    <p:sldId id="372" r:id="rId26"/>
    <p:sldId id="355" r:id="rId27"/>
    <p:sldId id="393" r:id="rId28"/>
    <p:sldId id="392" r:id="rId29"/>
    <p:sldId id="394" r:id="rId30"/>
    <p:sldId id="391" r:id="rId31"/>
    <p:sldId id="395" r:id="rId32"/>
    <p:sldId id="407" r:id="rId33"/>
    <p:sldId id="396" r:id="rId34"/>
    <p:sldId id="389" r:id="rId35"/>
    <p:sldId id="397" r:id="rId36"/>
    <p:sldId id="398" r:id="rId37"/>
    <p:sldId id="401" r:id="rId38"/>
    <p:sldId id="399" r:id="rId39"/>
    <p:sldId id="402" r:id="rId40"/>
    <p:sldId id="400" r:id="rId41"/>
    <p:sldId id="403" r:id="rId42"/>
    <p:sldId id="300" r:id="rId43"/>
    <p:sldId id="408" r:id="rId44"/>
    <p:sldId id="299" r:id="rId45"/>
    <p:sldId id="411" r:id="rId46"/>
    <p:sldId id="418" r:id="rId47"/>
    <p:sldId id="302" r:id="rId48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50"/>
    </p:embeddedFont>
    <p:embeddedFont>
      <p:font typeface="Scramble" panose="020B0603050302020204" pitchFamily="34" charset="0"/>
      <p:regular r:id="rId5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E7E"/>
    <a:srgbClr val="B82C29"/>
    <a:srgbClr val="0070C0"/>
    <a:srgbClr val="FAAEF5"/>
    <a:srgbClr val="EBDBBD"/>
    <a:srgbClr val="FF0003"/>
    <a:srgbClr val="C7151F"/>
    <a:srgbClr val="FFEFC8"/>
    <a:srgbClr val="F0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388" autoAdjust="0"/>
  </p:normalViewPr>
  <p:slideViewPr>
    <p:cSldViewPr>
      <p:cViewPr varScale="1">
        <p:scale>
          <a:sx n="100" d="100"/>
          <a:sy n="100" d="100"/>
        </p:scale>
        <p:origin x="25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C454A66-B117-4413-A1A0-0A9CCDBA94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0B297F3-3B0D-4719-A394-828B20CE62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F3494CD-377B-4803-A3CB-F9C019D665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5BDF9E2C-36EE-456D-8A2B-588AF31C93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59E56CD-EDA2-4A17-869E-B537248516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675DFB8D-3867-4AAA-A63F-584E9AC41B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85C9F86-4A1A-4D9F-A15E-963C494186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A4EF077-8C8D-4D2C-8289-30CD6B9FD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BC92C0-39ED-4027-8F7F-4F044F72849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BAAF759-B2D2-4066-A769-809011E3D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B6F9D54-5136-475B-8F2B-0D3BC8ECD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1B874DE-6316-4997-B017-349670AFD7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11CA6E-2D0C-4C70-A35D-B8CE8E2F27AA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DF9260C-47D4-4B26-83B6-BC052A248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6398D23-81AD-44FC-AFF0-D11F955E2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D431BE9-BE27-440F-9B88-9F5B7C049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41989-DE9F-414E-AB5A-37A0F99130A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92F7FB2-6328-4112-B32A-C4DCA8610D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8685404-97EC-46A3-99C7-2387E8FD1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Considering a small pic of a cigarette being rolled with papers, and an orange X over it.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DDDD2D4-4E44-4D3E-8CFA-E82303CD6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F9A793-AE62-4499-9338-10E723B7173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7CD97C5-2E1F-4C3F-BA2E-961F2DAAF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1ACE340-2939-4A9B-9837-B03D2F0B7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728740F-8547-4A7C-ABEB-7B294F8CD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ECA95F-9A56-4381-ABE1-3236180CB93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1CF4FD4-28EC-4E71-B19F-579105BD2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E55BCDD-7BC7-4340-A83E-9B72793DE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1B5FBF7-4BDD-442C-9073-55862A146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3B5BF-332B-4BDC-A3C6-5475BE553ED3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25ACA5A-2785-4543-9B18-074945E51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D7E1CE5-7265-4311-9CFD-E47C4A318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C9A8BA2-207C-492F-8509-C9A917ACD5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99733-6C6C-4AFD-9F21-7807946B5E12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1026">
            <a:extLst>
              <a:ext uri="{FF2B5EF4-FFF2-40B4-BE49-F238E27FC236}">
                <a16:creationId xmlns:a16="http://schemas.microsoft.com/office/drawing/2014/main" id="{2B82235F-124E-4AE8-98C6-0C2E5F877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>
            <a:extLst>
              <a:ext uri="{FF2B5EF4-FFF2-40B4-BE49-F238E27FC236}">
                <a16:creationId xmlns:a16="http://schemas.microsoft.com/office/drawing/2014/main" id="{7F6BDEF0-A8DC-4A1F-A4C2-EBD687F53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847DFB7-5EB6-4024-B347-D90EAFDD2A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C4BE74-C62E-49AB-9CC0-F92BD690372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1026">
            <a:extLst>
              <a:ext uri="{FF2B5EF4-FFF2-40B4-BE49-F238E27FC236}">
                <a16:creationId xmlns:a16="http://schemas.microsoft.com/office/drawing/2014/main" id="{F5CA8BE9-360F-486C-9FDB-A4D605397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>
            <a:extLst>
              <a:ext uri="{FF2B5EF4-FFF2-40B4-BE49-F238E27FC236}">
                <a16:creationId xmlns:a16="http://schemas.microsoft.com/office/drawing/2014/main" id="{54006086-0E3A-4E23-89FB-F3E3AE3BC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81E127D-315C-4FBE-BE3D-00D81DC6D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55FFF2-76EA-43DA-A633-48520DEABDD2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1026">
            <a:extLst>
              <a:ext uri="{FF2B5EF4-FFF2-40B4-BE49-F238E27FC236}">
                <a16:creationId xmlns:a16="http://schemas.microsoft.com/office/drawing/2014/main" id="{2071BE91-33AC-4357-9BB4-895D7FA87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id="{04B470B4-2D64-43C1-9F23-1FCDBAB36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4E7FD03-A24D-495E-844C-90A5AFC09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C18864-81B7-4EFF-852D-29A43AE15F4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1026">
            <a:extLst>
              <a:ext uri="{FF2B5EF4-FFF2-40B4-BE49-F238E27FC236}">
                <a16:creationId xmlns:a16="http://schemas.microsoft.com/office/drawing/2014/main" id="{9324A78F-AB9D-4AFA-B5C3-ADBCB6D6F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>
            <a:extLst>
              <a:ext uri="{FF2B5EF4-FFF2-40B4-BE49-F238E27FC236}">
                <a16:creationId xmlns:a16="http://schemas.microsoft.com/office/drawing/2014/main" id="{34924B72-EA35-4ACD-A018-4820C8C98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6306185-6A7A-4C97-AF28-11EF9998E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C4388-4E02-4B13-9BEE-125FB729505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1026">
            <a:extLst>
              <a:ext uri="{FF2B5EF4-FFF2-40B4-BE49-F238E27FC236}">
                <a16:creationId xmlns:a16="http://schemas.microsoft.com/office/drawing/2014/main" id="{156452CB-A2DE-4B2E-ABF3-0E3693E87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>
            <a:extLst>
              <a:ext uri="{FF2B5EF4-FFF2-40B4-BE49-F238E27FC236}">
                <a16:creationId xmlns:a16="http://schemas.microsoft.com/office/drawing/2014/main" id="{646E679D-5BAA-409B-AD83-764057379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A4EF077-8C8D-4D2C-8289-30CD6B9FD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BC92C0-39ED-4027-8F7F-4F044F72849F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BAAF759-B2D2-4066-A769-809011E3D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B6F9D54-5136-475B-8F2B-0D3BC8ECD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289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4737EAB-5387-4B46-931A-6A7AECBB8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5D4A00-A50F-4C48-9C82-6207C48D945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1026">
            <a:extLst>
              <a:ext uri="{FF2B5EF4-FFF2-40B4-BE49-F238E27FC236}">
                <a16:creationId xmlns:a16="http://schemas.microsoft.com/office/drawing/2014/main" id="{7C033909-4A62-42D3-A94B-66DDAC95CA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>
            <a:extLst>
              <a:ext uri="{FF2B5EF4-FFF2-40B4-BE49-F238E27FC236}">
                <a16:creationId xmlns:a16="http://schemas.microsoft.com/office/drawing/2014/main" id="{9BD12FFF-71E3-49DD-A7DC-15B07CAB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2C0E457-F683-4C81-A950-50B741973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6FD9EF-1956-4E3E-8069-AF3CE7CBA62F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id="{B1DE079F-A8D4-49AE-960E-7D03082E2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id="{AC209AA0-B76A-42FC-9886-BA9C79DA4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BCC02B0-B443-4435-8796-7AC73C87D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66411A-786B-464C-80A8-C1F451A175AD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1026">
            <a:extLst>
              <a:ext uri="{FF2B5EF4-FFF2-40B4-BE49-F238E27FC236}">
                <a16:creationId xmlns:a16="http://schemas.microsoft.com/office/drawing/2014/main" id="{EFD8B8EE-7C1F-476F-ADB0-1A382C729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>
            <a:extLst>
              <a:ext uri="{FF2B5EF4-FFF2-40B4-BE49-F238E27FC236}">
                <a16:creationId xmlns:a16="http://schemas.microsoft.com/office/drawing/2014/main" id="{CE03EF11-03FE-44F2-9F60-F3B404AAC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DDD8961-5D42-4CD4-BFCB-F055E19B2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B2C532-F4DC-40C1-B005-10DBE6100993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3636235-5C2B-4534-BEBB-44699388E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EB65CB0-2F04-44CD-B22F-88C7664D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u="none" dirty="0">
                <a:latin typeface="Arial" panose="020B0604020202020204" pitchFamily="34" charset="0"/>
              </a:rPr>
              <a:t>PRAISE</a:t>
            </a:r>
            <a:r>
              <a:rPr lang="en-US" altLang="en-US" u="none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LET APPROVED MEN WATCH </a:t>
            </a:r>
            <a:r>
              <a:rPr lang="en-US" altLang="en-US" u="none" dirty="0">
                <a:latin typeface="Arial" panose="020B0604020202020204" pitchFamily="34" charset="0"/>
              </a:rPr>
              <a:t>US”           </a:t>
            </a:r>
          </a:p>
          <a:p>
            <a:pPr eaLnBrk="1" hangingPunct="1"/>
            <a:r>
              <a:rPr lang="en-US" altLang="en-US" b="1" u="none" dirty="0">
                <a:latin typeface="Arial" panose="020B0604020202020204" pitchFamily="34" charset="0"/>
              </a:rPr>
              <a:t>PAPERS</a:t>
            </a:r>
            <a:r>
              <a:rPr lang="en-US" altLang="en-US" u="none" dirty="0">
                <a:latin typeface="Arial" panose="020B0604020202020204" pitchFamily="34" charset="0"/>
              </a:rPr>
              <a:t>: “ZEE HOUSEWIFERY ACCUMULATION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u="none" dirty="0">
                <a:latin typeface="Arial" panose="020B0604020202020204" pitchFamily="34" charset="0"/>
              </a:rPr>
              <a:t>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22DF8F9-F444-427F-86E0-53F0502A3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264DCC-0581-4604-AFBF-077C44ADCF29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1026">
            <a:extLst>
              <a:ext uri="{FF2B5EF4-FFF2-40B4-BE49-F238E27FC236}">
                <a16:creationId xmlns:a16="http://schemas.microsoft.com/office/drawing/2014/main" id="{EC1F31C1-F2EA-4565-A7FA-8CD7E79C87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>
            <a:extLst>
              <a:ext uri="{FF2B5EF4-FFF2-40B4-BE49-F238E27FC236}">
                <a16:creationId xmlns:a16="http://schemas.microsoft.com/office/drawing/2014/main" id="{D1B45B73-FCCE-4A66-B691-611505352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C85942C-CC21-4B04-828E-76CEEF2A42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5413F4-FE0D-4A06-A21E-E1E46D9C0240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1026">
            <a:extLst>
              <a:ext uri="{FF2B5EF4-FFF2-40B4-BE49-F238E27FC236}">
                <a16:creationId xmlns:a16="http://schemas.microsoft.com/office/drawing/2014/main" id="{12F5F6B3-1042-449B-AA6F-0E0AB0063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>
            <a:extLst>
              <a:ext uri="{FF2B5EF4-FFF2-40B4-BE49-F238E27FC236}">
                <a16:creationId xmlns:a16="http://schemas.microsoft.com/office/drawing/2014/main" id="{33578C63-E005-436D-812C-75766E292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3E4221D-28E1-4F9C-8A5A-E53CF2FBB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DD8D25-B87A-4810-92ED-34D1F2C6EFF0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1026">
            <a:extLst>
              <a:ext uri="{FF2B5EF4-FFF2-40B4-BE49-F238E27FC236}">
                <a16:creationId xmlns:a16="http://schemas.microsoft.com/office/drawing/2014/main" id="{0A3A830E-2EAE-4ECF-95AD-6D907080F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>
            <a:extLst>
              <a:ext uri="{FF2B5EF4-FFF2-40B4-BE49-F238E27FC236}">
                <a16:creationId xmlns:a16="http://schemas.microsoft.com/office/drawing/2014/main" id="{29807275-1E65-4730-A52D-728B6B5CC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1DD2C2D-FB26-4D3B-88B7-B29574E3B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81AECF-A5A8-4305-A0BC-8695B31CF415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3251" name="Rectangle 1026">
            <a:extLst>
              <a:ext uri="{FF2B5EF4-FFF2-40B4-BE49-F238E27FC236}">
                <a16:creationId xmlns:a16="http://schemas.microsoft.com/office/drawing/2014/main" id="{64514F04-1EBA-41C4-AF40-6B26696FC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>
            <a:extLst>
              <a:ext uri="{FF2B5EF4-FFF2-40B4-BE49-F238E27FC236}">
                <a16:creationId xmlns:a16="http://schemas.microsoft.com/office/drawing/2014/main" id="{6737E5E0-02EB-41A9-BF30-C04A729CF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E21B012-114D-4D37-8896-57560A731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8364C-FA1B-43C8-BE4C-F6F399AD0F92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1026">
            <a:extLst>
              <a:ext uri="{FF2B5EF4-FFF2-40B4-BE49-F238E27FC236}">
                <a16:creationId xmlns:a16="http://schemas.microsoft.com/office/drawing/2014/main" id="{9B2DB54E-CD40-42DE-B227-78C63C620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>
            <a:extLst>
              <a:ext uri="{FF2B5EF4-FFF2-40B4-BE49-F238E27FC236}">
                <a16:creationId xmlns:a16="http://schemas.microsoft.com/office/drawing/2014/main" id="{426B3F37-806D-4A7B-96E6-AD6489F88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112FBB22-71B2-42EB-9929-320ABE79A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516F48-6E8B-4267-BCA7-2A7635C271B5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1026">
            <a:extLst>
              <a:ext uri="{FF2B5EF4-FFF2-40B4-BE49-F238E27FC236}">
                <a16:creationId xmlns:a16="http://schemas.microsoft.com/office/drawing/2014/main" id="{0FE55170-B93B-4288-9443-DB59727C6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>
            <a:extLst>
              <a:ext uri="{FF2B5EF4-FFF2-40B4-BE49-F238E27FC236}">
                <a16:creationId xmlns:a16="http://schemas.microsoft.com/office/drawing/2014/main" id="{47FB5911-2C38-4B25-B45D-290A9DA67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A4EF077-8C8D-4D2C-8289-30CD6B9FD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BC92C0-39ED-4027-8F7F-4F044F72849F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BAAF759-B2D2-4066-A769-809011E3D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B6F9D54-5136-475B-8F2B-0D3BC8ECD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0894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4BB5261-71DD-4F78-A67E-A0C9EBFD4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57D136-1E80-4292-9B38-112A199AD4D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C646968-4078-4EE6-BDBF-71E1FE07A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9FA0631-DD6C-4F59-8A23-2190D690A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1EA4C71-AABE-40C0-B859-AA21D5402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5E3058-FE29-44A6-8CB7-8F2CBC855924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1443" name="Rectangle 1026">
            <a:extLst>
              <a:ext uri="{FF2B5EF4-FFF2-40B4-BE49-F238E27FC236}">
                <a16:creationId xmlns:a16="http://schemas.microsoft.com/office/drawing/2014/main" id="{1E887AEF-27B0-4484-A51C-A7EA9D967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>
            <a:extLst>
              <a:ext uri="{FF2B5EF4-FFF2-40B4-BE49-F238E27FC236}">
                <a16:creationId xmlns:a16="http://schemas.microsoft.com/office/drawing/2014/main" id="{0A747BE6-1065-4A45-9CC0-B6E718C27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FAE4489-A8F9-4ED2-9A67-957035CF4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47998-9880-4613-B7E6-83410C13153A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DF4B454-A8AC-463E-B363-6319C58F0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9B2AEE7-D943-4263-AE17-FFF9041B8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CCF135B-FFAA-43BD-822D-03EDC7482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3A6212-10B7-4351-9C14-840A91CDBBA7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E1C010EB-BB30-4065-B020-E1E4536D9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803E5863-BA7A-40D2-958C-A248B450E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3FC9896-806C-464F-BE5F-B99BBD582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6B34B8-4563-441F-9D7B-1F79A3D2689E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DA78CAD-15F9-4BD5-88A4-FD20FCE57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D83F421-9EF5-49B3-9479-456691075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7479175-ABBC-4FF4-837B-B5A76E6C0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9DECF1-7A27-4A83-A4BB-FD79FD0C55B0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9184F83-B736-48DE-A718-7DDCE3BF7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17361FDE-5A77-4086-A2E6-616DF36F3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B8D9452-8D8E-4EBC-9433-6524A1C3C4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D7B25-4D68-4FF4-A803-87B1A32058CC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9CF9A5D6-AFD6-445D-A51F-B00B1ED54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37FFC032-20A7-4514-AF1C-569748049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6B3CF9B-B485-443D-BC30-B93EEBE3D1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AD8268-7DC4-4BAD-B8FC-8BC0437DA3A6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DD389DB-C484-40DC-80EB-28D525DD9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C98CBD3-C29E-4855-8BE6-CB375C42F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13C595A-CA09-461C-95FC-F0D2394AA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DF68E-2B48-4B7D-BF25-E76C63E9FE63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9659F636-9EA6-43A5-9D1C-F7D469119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65C9B943-3AF9-42A5-B08C-AD00D6E51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565D3A66-AEB8-4059-A093-DFEB7E06D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8B93C4-96B3-4ED2-B03E-AA36615DF8C6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07BB802E-DC63-4359-A6E3-B08C9A39B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9D50C38-76B1-4DD4-A071-6723A6879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CC8A176-8B0F-493A-9ACC-AE6F20C34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E216BC-03A7-428E-ACA1-A7C270E9E8F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530D0C-A11B-4285-BE71-43542C9F8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5E490B2-4271-4F0E-A0EC-78E35BA9F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D8544028-0912-48BA-80F5-6BF757423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3F88C6-7F75-4885-ACD4-654EF50F8BC9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DE04BBC-AE75-450C-A189-7DD5A93AD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D0C6FFC3-9B52-4340-9F73-4C771297C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13781172-AAD3-4968-8710-3A1B65970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872BE3-E3C9-4269-B3FE-8FC69F1D1E9D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13DBC793-EFA1-4DDB-839E-531C8D7EB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DEC7BABB-72EC-448C-A447-C6D9F3642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KNAPPERS</a:t>
            </a:r>
            <a:r>
              <a:rPr lang="en-US" altLang="en-US" dirty="0">
                <a:latin typeface="Arial" panose="020B0604020202020204" pitchFamily="34" charset="0"/>
              </a:rPr>
              <a:t>: pl. of </a:t>
            </a:r>
            <a:r>
              <a:rPr lang="en-US" altLang="en-US" u="sng" dirty="0">
                <a:latin typeface="Arial" panose="020B0604020202020204" pitchFamily="34" charset="0"/>
              </a:rPr>
              <a:t>KNAPPER</a:t>
            </a:r>
            <a:r>
              <a:rPr lang="en-US" altLang="en-US" dirty="0">
                <a:latin typeface="Arial" panose="020B0604020202020204" pitchFamily="34" charset="0"/>
              </a:rPr>
              <a:t>, ONE THAT KNAPS OR STRIKES SHARPLY; KNAP, KNAPS, KNAPPED, KNAPPING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Shift + </a:t>
            </a:r>
            <a:r>
              <a:rPr lang="en-US" altLang="en-US" b="1" u="sng" dirty="0">
                <a:latin typeface="Arial" panose="020B0604020202020204" pitchFamily="34" charset="0"/>
              </a:rPr>
              <a:t>F5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to return to full screen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86983D93-B77B-45F5-8B0B-D3976C2CD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862C02-3B71-418F-9614-25D847C0741A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11F05D21-0356-4ABD-A699-76F3E3B3D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324D8958-3432-4043-80C0-041C418FD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5C877EC-B0FA-4D7D-98C7-F6BD9C1DF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E222B7-322D-4793-A300-7FF4D887DED1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86019" name="Rectangle 1026">
            <a:extLst>
              <a:ext uri="{FF2B5EF4-FFF2-40B4-BE49-F238E27FC236}">
                <a16:creationId xmlns:a16="http://schemas.microsoft.com/office/drawing/2014/main" id="{743D19AC-3D70-4DA4-8A02-3644050B4A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>
            <a:extLst>
              <a:ext uri="{FF2B5EF4-FFF2-40B4-BE49-F238E27FC236}">
                <a16:creationId xmlns:a16="http://schemas.microsoft.com/office/drawing/2014/main" id="{7A7E67AD-0892-4D1E-BC69-93E942ED8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594A47D-02BA-44AA-B483-3ECAE8666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C95EF2-4769-4F2F-AF45-DD2329855EB4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D805F1E-75E3-42BF-A888-3631D53C7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EC742D5-59DD-404C-B618-CDD0123EA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C9F86-4A1A-4D9F-A15E-963C494186A8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0887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8DF50D9-2CDE-4AC5-A7B8-8E49F58EB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F85F5-D77D-4A81-9339-539E39B910EB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0527655C-73A5-4D49-9C0D-15F17CE1A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EFDAB7C1-2DAC-4FC5-AF13-B1D1D1A06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169941D-DEB2-4AAB-8121-5E49BF121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C699A8-E233-479B-AF7D-C595BC7541C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1026">
            <a:extLst>
              <a:ext uri="{FF2B5EF4-FFF2-40B4-BE49-F238E27FC236}">
                <a16:creationId xmlns:a16="http://schemas.microsoft.com/office/drawing/2014/main" id="{BBF8BB4C-79FF-48B8-816F-E3DF8AF00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1027">
            <a:extLst>
              <a:ext uri="{FF2B5EF4-FFF2-40B4-BE49-F238E27FC236}">
                <a16:creationId xmlns:a16="http://schemas.microsoft.com/office/drawing/2014/main" id="{F9719ED0-C046-45EC-BD5E-2387F8617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D4E2A39-2F64-4376-8C22-866A6A69C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EA2277-35B9-41C4-B7B6-27CA9DE47BF4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20C5769-8F33-4386-8D84-A03204913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9F02168-37E5-41D3-B370-329CDFD89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E899A0D-622E-4423-81C4-9A60A5D3F2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7E5739-7AAA-4946-85E5-873779DF980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1026">
            <a:extLst>
              <a:ext uri="{FF2B5EF4-FFF2-40B4-BE49-F238E27FC236}">
                <a16:creationId xmlns:a16="http://schemas.microsoft.com/office/drawing/2014/main" id="{90EB033C-BF6B-40B5-B3D1-B50E3D4DD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1027">
            <a:extLst>
              <a:ext uri="{FF2B5EF4-FFF2-40B4-BE49-F238E27FC236}">
                <a16:creationId xmlns:a16="http://schemas.microsoft.com/office/drawing/2014/main" id="{E3F00F75-8202-4925-B1D6-FEF542FAC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PAPERS</a:t>
            </a:r>
            <a:r>
              <a:rPr lang="en-US" altLang="en-US" dirty="0">
                <a:latin typeface="Arial" panose="020B0604020202020204" pitchFamily="34" charset="0"/>
              </a:rPr>
              <a:t>: “ZEE HOUSEWIFERY ACCUMULATION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FD9A225-E888-4ACC-8026-80E8A6FE9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78E118-4527-4CFC-89D9-6817291FF9E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FEB0E74-B7FE-4DE9-BF60-D0A366C6E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FF9062F-C95A-4260-8DA9-BE89577D7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298C75A-B8B5-4FED-9743-FED3C5333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068B4-3B93-4662-9643-2A5D35AB36C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1026">
            <a:extLst>
              <a:ext uri="{FF2B5EF4-FFF2-40B4-BE49-F238E27FC236}">
                <a16:creationId xmlns:a16="http://schemas.microsoft.com/office/drawing/2014/main" id="{83009D05-9258-447B-BE84-E7DAC3C7C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>
            <a:extLst>
              <a:ext uri="{FF2B5EF4-FFF2-40B4-BE49-F238E27FC236}">
                <a16:creationId xmlns:a16="http://schemas.microsoft.com/office/drawing/2014/main" id="{DBD4AEB3-9BEB-472E-88F5-C7368F653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652009-BE82-404F-8B43-07AFDFF70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9B6432-AD95-4453-B8C6-8E43BA73A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5214F4-0CC6-438D-A560-1445AD035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3A51B-1BC6-440F-9C38-ABA99AA66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51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23AD5F-2C67-4410-A27F-AD87F54B7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8BA523-910A-42EF-B7A0-F2C084B74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14F428-938F-4266-9B0B-74A5FE0DB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4F5B6-2A07-44CB-8135-6B135CADF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5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97CC53-3642-404A-BD1F-C34A09E8F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C2FB84-AF49-40E9-8515-611A45D6A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2F6640-22AE-4EE9-89A1-73D4AB5DB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E0CCF-A58B-4686-8E39-F9AB750F4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0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75711C-BFA5-4ECD-BB4D-E4FC7601D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82024-E240-4117-A5D9-CFF4A381E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248C89-59CF-4BAE-85C0-09CC48FCB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B7356-8574-4AFC-B42A-B89E1B922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1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42D0EB-A0D2-4D95-A2D0-164D3F5B5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D27E85-5BB9-4EA0-8BFA-8E1BE4B92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910918-47E3-4B60-9327-235C39D3C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5D7D7-9D0D-4848-AD88-B49526647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6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14712-9012-477F-AB61-ED820F09C1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6EB00-D123-4F00-B1AA-C68670E34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93FAE-2011-4474-A6D3-F42558646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66576-129F-4276-9FFD-DAC7BAB4C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81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E4E28F-BFF7-40DB-95BA-FA2A5B9AD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C91800-400F-4400-BA3F-8C6975533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2E16C0-82F4-4395-9B1B-B0CDFABD6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14D8C-670D-4471-8DCA-D19196078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90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EF678B-D3C3-4B35-82C3-5B37712AF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4B3F0C-0FA2-402A-8CAC-0B905C994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A4F0C2-936F-4D8C-9248-A16C04FD7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DE624-1909-40E7-B5AC-7391780D7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24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DC24B2-E025-45E9-AC4E-12F913F95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2DE4C8-79E9-4B4E-8132-C85123A09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EAB59C-3D34-4671-AD2B-A43747A31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D3294-B7DB-4909-8D36-50B739BC6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29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AA3FC1-95AB-4A83-A6DA-7AE42973D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1C144-BEAC-4432-A5EB-E7A899417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38842-9D17-4BB2-B740-62BF6E1F6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163E1-4C86-46EA-AC76-CADCAD258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02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6F9C5-403F-4C56-9CF6-59CECCDFE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BBB27-5AFF-4D7F-8505-EB4CB0540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5FA4BC-36D1-44E5-B1E4-7C7110B30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D2890-487A-4B55-B35A-7AADAC93E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44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AE95F2-932C-40F3-ADEC-E173BCA5A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7DBAB4-B347-4B3F-A01A-D461CF366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40D969-7787-4F13-993A-46D12F90CB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A7E059-C66B-42C7-9E2A-87A102CA42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0E6C5D-CA65-48E9-9B3D-A77BAA6AC9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2BAC88CC-0D68-414B-84D7-47A62C6CBA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36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35.png"/><Relationship Id="rId5" Type="http://schemas.microsoft.com/office/2007/relationships/media" Target="../media/media4.WAV"/><Relationship Id="rId10" Type="http://schemas.openxmlformats.org/officeDocument/2006/relationships/notesSlide" Target="../notesSlides/notesSlide39.xml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www.mosquitozapper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microsoft.com/office/2007/relationships/hdphoto" Target="../media/hdphoto2.wdp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AD13EB6-B59E-4C14-BD12-AD2A1F5FF1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071E7E"/>
                </a:solidFill>
                <a:latin typeface="Scramble" panose="020B0603050302020204" pitchFamily="34" charset="0"/>
              </a:rPr>
              <a:t>AEPPRS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6E71A-2CD3-462B-FF6C-E0532A09BC05}"/>
              </a:ext>
            </a:extLst>
          </p:cNvPr>
          <p:cNvSpPr txBox="1"/>
          <p:nvPr/>
        </p:nvSpPr>
        <p:spPr>
          <a:xfrm>
            <a:off x="1219200" y="3795433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Nothing new from NASPA’s NWL23 or WGPO’s WOW24 word lists. 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F853BD61-66F0-482D-957D-2A75041D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AAD7E4-4ECE-41D9-94D2-F9CE6F060D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AB0F833-EF4B-4B56-A367-DADB2FBB3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E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61601AE-3741-461D-A1F3-C7691450D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AEEPPRS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B4A9A-4BF6-4E7A-BB00-9886E02A97C1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055684-49D7-AD81-6925-3F431A734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926" y="3962400"/>
            <a:ext cx="2361756" cy="1067925"/>
          </a:xfrm>
          <a:prstGeom prst="rect">
            <a:avLst/>
          </a:prstGeom>
        </p:spPr>
      </p:pic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D6A1F21B-C63F-4420-A7BE-470FCC93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158073-9835-47D6-B081-65C3F4B2602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51EFA6B-9160-46FB-9AFD-11A80B3E9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AEEPPRS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3589B8-7ABD-4881-ADBF-02961F39C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2390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RAPPEES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638894B9-7257-44D1-ACA2-DBEDCFF0B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RAPPEES</a:t>
            </a:r>
            <a:r>
              <a:rPr lang="en-US" altLang="en-US" sz="2400" dirty="0"/>
              <a:t>: pl. of </a:t>
            </a:r>
            <a:r>
              <a:rPr lang="en-US" altLang="en-US" sz="2400" u="sng" dirty="0"/>
              <a:t>RAPPEE</a:t>
            </a:r>
            <a:r>
              <a:rPr lang="en-US" altLang="en-US" sz="2400" dirty="0"/>
              <a:t>, A STRONG SNUFF</a:t>
            </a:r>
            <a:endParaRPr lang="en-US" altLang="en-US" sz="1800" dirty="0">
              <a:latin typeface="Scramble" panose="020B06030503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4AC45F-5FE0-5A5B-5FD2-86177521364D}"/>
              </a:ext>
            </a:extLst>
          </p:cNvPr>
          <p:cNvCxnSpPr/>
          <p:nvPr/>
        </p:nvCxnSpPr>
        <p:spPr>
          <a:xfrm>
            <a:off x="5165926" y="3962400"/>
            <a:ext cx="2225474" cy="990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8">
            <a:extLst>
              <a:ext uri="{FF2B5EF4-FFF2-40B4-BE49-F238E27FC236}">
                <a16:creationId xmlns:a16="http://schemas.microsoft.com/office/drawing/2014/main" id="{736D8FB6-80C3-43A6-8A98-0102C37C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15" b="-3029"/>
          <a:stretch>
            <a:fillRect/>
          </a:stretch>
        </p:blipFill>
        <p:spPr bwMode="auto">
          <a:xfrm>
            <a:off x="5181600" y="3276600"/>
            <a:ext cx="23320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>
            <a:extLst>
              <a:ext uri="{FF2B5EF4-FFF2-40B4-BE49-F238E27FC236}">
                <a16:creationId xmlns:a16="http://schemas.microsoft.com/office/drawing/2014/main" id="{C48E0346-6F85-4A8A-B693-071711CD9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10">
            <a:extLst>
              <a:ext uri="{FF2B5EF4-FFF2-40B4-BE49-F238E27FC236}">
                <a16:creationId xmlns:a16="http://schemas.microsoft.com/office/drawing/2014/main" id="{84D94380-4C4A-41CD-9DC3-91716C84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048000"/>
            <a:ext cx="6553200" cy="3048000"/>
          </a:xfrm>
          <a:prstGeom prst="rect">
            <a:avLst/>
          </a:prstGeom>
          <a:noFill/>
          <a:ln w="38100">
            <a:solidFill>
              <a:srgbClr val="071E7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9465" name="WordArt 11">
            <a:extLst>
              <a:ext uri="{FF2B5EF4-FFF2-40B4-BE49-F238E27FC236}">
                <a16:creationId xmlns:a16="http://schemas.microsoft.com/office/drawing/2014/main" id="{4C731090-C851-4A0C-9E24-2306F68EBE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953000"/>
            <a:ext cx="1219200" cy="45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RAPPEE</a:t>
            </a:r>
          </a:p>
        </p:txBody>
      </p:sp>
      <p:sp>
        <p:nvSpPr>
          <p:cNvPr id="19466" name="WordArt 12">
            <a:extLst>
              <a:ext uri="{FF2B5EF4-FFF2-40B4-BE49-F238E27FC236}">
                <a16:creationId xmlns:a16="http://schemas.microsoft.com/office/drawing/2014/main" id="{A4D58C53-4A1C-4E05-B2FC-9FB9A16F8B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254739">
            <a:off x="1997421" y="5161741"/>
            <a:ext cx="1143000" cy="381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RAPPEE</a:t>
            </a:r>
          </a:p>
        </p:txBody>
      </p:sp>
      <p:sp>
        <p:nvSpPr>
          <p:cNvPr id="19467" name="Text Box 13">
            <a:extLst>
              <a:ext uri="{FF2B5EF4-FFF2-40B4-BE49-F238E27FC236}">
                <a16:creationId xmlns:a16="http://schemas.microsoft.com/office/drawing/2014/main" id="{6BD98504-B852-491F-8266-3F3E02BD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248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/>
              <a:t>PAPERS</a:t>
            </a:r>
            <a:r>
              <a:rPr lang="en-US" altLang="en-US" sz="2400"/>
              <a:t> ‘</a:t>
            </a:r>
            <a:r>
              <a:rPr lang="en-US" altLang="en-US" sz="2400" b="1"/>
              <a:t>E</a:t>
            </a:r>
            <a:r>
              <a:rPr lang="en-US" altLang="en-US" sz="2400"/>
              <a:t> DON’T NEED, WITH </a:t>
            </a:r>
            <a:r>
              <a:rPr lang="en-US" altLang="en-US" sz="2400" b="1" i="1" u="sng"/>
              <a:t>RAPPEES.</a:t>
            </a:r>
            <a:endParaRPr lang="en-US" altLang="en-US" sz="1800" b="1" i="1" u="sng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3FE7A20-AE5B-4716-9E79-F622C1E2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1335088"/>
            <a:ext cx="441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E1C3F1F5-0D24-4B00-982B-80EBA314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578CC4-08CF-4022-8E2C-B242869D35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BB68472-833F-4935-8062-8F3BA061B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H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88CD1BD-B347-4FC3-BF5C-870193F56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AEHPPRS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1444B-F7E6-423E-A3F6-DC05CF29DA64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F314FD44-E82C-4C9A-9F87-78BE4666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C2986-48A2-4452-9BD8-9D45C22CD7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9510109-C00F-4ABF-ABEF-95B1AFA05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AEHPPRS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689D44F-22E4-42E2-977F-28F173889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2390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PERHAPS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FDE6FEB5-DEA4-4F85-9FBC-97861A5B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51054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60CD21-D8F8-49D8-9D0D-8FBE97453906}"/>
              </a:ext>
            </a:extLst>
          </p:cNvPr>
          <p:cNvSpPr txBox="1"/>
          <p:nvPr/>
        </p:nvSpPr>
        <p:spPr>
          <a:xfrm>
            <a:off x="7239000" y="2209800"/>
            <a:ext cx="1219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latin typeface="+mj-lt"/>
              </a:rPr>
              <a:t>STICKY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54238-CC13-4CE3-BDBB-AB8AB9C8B963}"/>
              </a:ext>
            </a:extLst>
          </p:cNvPr>
          <p:cNvSpPr txBox="1"/>
          <p:nvPr/>
        </p:nvSpPr>
        <p:spPr>
          <a:xfrm>
            <a:off x="114300" y="3837047"/>
            <a:ext cx="217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82C29"/>
                </a:solidFill>
                <a:latin typeface="+mj-lt"/>
              </a:rPr>
              <a:t>MAYBE… MAYBERRY?</a:t>
            </a:r>
          </a:p>
          <a:p>
            <a:endParaRPr lang="en-US" sz="2400" dirty="0">
              <a:solidFill>
                <a:srgbClr val="B82C29"/>
              </a:solidFill>
              <a:latin typeface="+mj-lt"/>
            </a:endParaRPr>
          </a:p>
          <a:p>
            <a:r>
              <a:rPr lang="en-US" sz="2400" dirty="0">
                <a:solidFill>
                  <a:srgbClr val="B82C29"/>
                </a:solidFill>
                <a:latin typeface="+mj-lt"/>
              </a:rPr>
              <a:t>PERHAPS.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7259E66A-F505-4530-A0BF-209EB0C5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3651D-CA0D-4AD3-AB50-BDFACD43EC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2E2EFA4-6F33-4AB1-8D32-5BAB61A72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O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7290A24-AB61-4627-AA9D-699B3AFFA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AEOPPRS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4A0A7-AE32-4D40-8A8E-5CD76922DFF8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A1B15D0F-50D6-497A-AE04-483F7829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8274E-8969-4EF2-A2AB-5433BFECCB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4B79FC5-A4F0-4D11-BA54-89C34D443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513" y="271462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AEOPPRS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CF6C3E0-5C6D-432B-9FA5-BA872A694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2390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APPOSER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CCDF1D9C-171A-4E6C-8D47-1BA9597A4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5114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APPOSER</a:t>
            </a:r>
            <a:r>
              <a:rPr lang="en-US" altLang="en-US" sz="2400" dirty="0"/>
              <a:t>: ONE THAT </a:t>
            </a:r>
            <a:r>
              <a:rPr lang="en-US" altLang="en-US" sz="2400" u="sng" dirty="0"/>
              <a:t>APPOSES</a:t>
            </a:r>
            <a:r>
              <a:rPr lang="en-US" altLang="en-US" sz="2400" dirty="0"/>
              <a:t>, OR PLACES SIDE BY SIDE </a:t>
            </a:r>
            <a:endParaRPr lang="en-US" altLang="en-US" sz="2400" b="1" u="sng" dirty="0"/>
          </a:p>
        </p:txBody>
      </p:sp>
      <p:pic>
        <p:nvPicPr>
          <p:cNvPr id="27654" name="Picture 7" descr="CarleneSWN">
            <a:extLst>
              <a:ext uri="{FF2B5EF4-FFF2-40B4-BE49-F238E27FC236}">
                <a16:creationId xmlns:a16="http://schemas.microsoft.com/office/drawing/2014/main" id="{B58CBB89-FEC7-4644-B8B4-C596AE53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57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5118E8D5-91B4-4BF1-BDCA-678FB9A4B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393825"/>
            <a:ext cx="620713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100" b="1">
                <a:solidFill>
                  <a:srgbClr val="071E7E"/>
                </a:solidFill>
              </a:rPr>
              <a:t>S</a:t>
            </a:r>
          </a:p>
        </p:txBody>
      </p:sp>
      <p:sp>
        <p:nvSpPr>
          <p:cNvPr id="27656" name="Text Box 4">
            <a:extLst>
              <a:ext uri="{FF2B5EF4-FFF2-40B4-BE49-F238E27FC236}">
                <a16:creationId xmlns:a16="http://schemas.microsoft.com/office/drawing/2014/main" id="{EDDD287B-2985-4805-B2D9-DDE259FE8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13" y="3827463"/>
            <a:ext cx="184308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APPOSE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APPOSED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APPOSES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APPOSING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4AC42C5-A0C5-44A8-AD8A-7EED08D1C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650" y="1317625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57FFD7C0-D914-4B8F-9140-09E59902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61D9CA-B0FF-4CFE-A98F-620A9D6414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91D31AA-C3F9-4876-9BBB-D126C17EC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U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4671DD2-A5EE-434D-B80E-937336F9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AEPPRSU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303DC-DF1D-49A3-B986-76A8638589CA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84EE8F8A-DF98-4633-AA82-EFD2FA57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543F05-9E5F-4AC4-BF79-85121A84BD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3BF3295-87E3-4792-B875-9BC89D067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Scramble" panose="020B0603050302020204" pitchFamily="34" charset="0"/>
              </a:rPr>
              <a:t>AEPPRSU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FDA998A-F531-4FD0-B430-0A44AF1EC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898525"/>
            <a:ext cx="76200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PAUPERS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pic>
        <p:nvPicPr>
          <p:cNvPr id="31749" name="Picture 6" descr="newsies">
            <a:extLst>
              <a:ext uri="{FF2B5EF4-FFF2-40B4-BE49-F238E27FC236}">
                <a16:creationId xmlns:a16="http://schemas.microsoft.com/office/drawing/2014/main" id="{9CAC63AE-22B6-42E3-B91F-C56E0C4E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050" y="3048000"/>
            <a:ext cx="4038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7">
            <a:extLst>
              <a:ext uri="{FF2B5EF4-FFF2-40B4-BE49-F238E27FC236}">
                <a16:creationId xmlns:a16="http://schemas.microsoft.com/office/drawing/2014/main" id="{7131DC73-2A8E-4821-B3F1-4BF477A3E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/>
              <a:t>“PAPERS</a:t>
            </a:r>
            <a:r>
              <a:rPr lang="en-US" altLang="en-US" sz="2400"/>
              <a:t> </a:t>
            </a:r>
            <a:r>
              <a:rPr lang="en-US" altLang="en-US" sz="2400" b="1"/>
              <a:t>U</a:t>
            </a:r>
            <a:r>
              <a:rPr lang="en-US" altLang="en-US" sz="2400"/>
              <a:t> DELIVER”, SAID THE MANAGER WHO </a:t>
            </a:r>
            <a:r>
              <a:rPr lang="en-US" altLang="en-US" sz="2400" b="1" i="1" u="sng"/>
              <a:t>PAUPERS</a:t>
            </a:r>
            <a:r>
              <a:rPr lang="en-US" altLang="en-US" sz="2400"/>
              <a:t> EVERY PAPERBOY. </a:t>
            </a:r>
            <a:endParaRPr lang="en-US" altLang="en-US" sz="2000" b="1" i="1" u="sng"/>
          </a:p>
        </p:txBody>
      </p:sp>
      <p:sp>
        <p:nvSpPr>
          <p:cNvPr id="31752" name="Text Box 4">
            <a:extLst>
              <a:ext uri="{FF2B5EF4-FFF2-40B4-BE49-F238E27FC236}">
                <a16:creationId xmlns:a16="http://schemas.microsoft.com/office/drawing/2014/main" id="{79D65A19-E355-47FC-8658-D5CD73F6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04993"/>
            <a:ext cx="70786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/>
              <a:t>PAUPERS</a:t>
            </a:r>
            <a:r>
              <a:rPr lang="en-US" altLang="en-US" sz="2800" dirty="0"/>
              <a:t>: v. (!) REDUCES TO POVERTY (PAUPER, PAUPERED, PAUPERING)</a:t>
            </a:r>
            <a:endParaRPr lang="en-US" altLang="en-US" sz="2800" b="1" u="sng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A760B82-4695-4FF9-B44B-41BEA752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90805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96ABE453-C94B-4668-8D02-AA8CE664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C9A0B6-2C21-4210-B6DE-F4CF2F8E68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CC8E53D-CFDB-4007-BBF8-E302FF67C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S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F6C5AB7-EF37-434A-BBE3-F572A7336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AEPPRSS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D070C-9CE6-4286-B4FC-3FE8996901F6}"/>
              </a:ext>
            </a:extLst>
          </p:cNvPr>
          <p:cNvSpPr txBox="1"/>
          <p:nvPr/>
        </p:nvSpPr>
        <p:spPr>
          <a:xfrm>
            <a:off x="3276600" y="5954713"/>
            <a:ext cx="36576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THERE ARE </a:t>
            </a:r>
            <a:r>
              <a:rPr lang="en-US" sz="2400" b="1" dirty="0">
                <a:latin typeface="+mj-lt"/>
              </a:rPr>
              <a:t>TWO</a:t>
            </a:r>
            <a:r>
              <a:rPr lang="en-US" sz="24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3D37EE26-9DA1-4B90-A148-0D23CF66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253B5-5E70-4A16-85F6-AF9006ADEE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3C99B39-AB58-4B1A-BB3B-CC178EBF3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Scramble" panose="020B0603050302020204" pitchFamily="34" charset="0"/>
              </a:rPr>
              <a:t>AEPPRSS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690C45A-879F-4080-A5FA-A829D3DCF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336800"/>
            <a:ext cx="8610600" cy="12366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solidFill>
                  <a:srgbClr val="071E7E"/>
                </a:solidFill>
                <a:latin typeface="Scramble" panose="020B0603050302020204" pitchFamily="34" charset="0"/>
              </a:rPr>
              <a:t>SAPPERS</a:t>
            </a:r>
            <a:endParaRPr lang="en-US" altLang="en-US" sz="5400">
              <a:latin typeface="Scramble" panose="020B0603050302020204" pitchFamily="34" charset="0"/>
            </a:endParaRP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7D4498F9-9225-41C8-AADB-86F1F24C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73463"/>
            <a:ext cx="7329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SAPPERS</a:t>
            </a:r>
            <a:r>
              <a:rPr lang="en-US" altLang="en-US" sz="2400" dirty="0"/>
              <a:t>: pl. of </a:t>
            </a:r>
            <a:r>
              <a:rPr lang="en-US" altLang="en-US" sz="2400" u="sng" dirty="0"/>
              <a:t>SAPPER</a:t>
            </a:r>
            <a:r>
              <a:rPr lang="en-US" altLang="en-US" sz="2400" dirty="0"/>
              <a:t>, A MILITARY ENGINEER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45BC0C-E239-402A-91FB-E7F83B8D0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0"/>
            <a:ext cx="8610600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6600" kern="0" dirty="0">
                <a:solidFill>
                  <a:srgbClr val="071E7E"/>
                </a:solidFill>
                <a:latin typeface="Scramble" panose="020B0603050302020204" pitchFamily="34" charset="0"/>
              </a:rPr>
              <a:t>APPRESS</a:t>
            </a:r>
            <a:endParaRPr lang="en-US" altLang="en-US" sz="5400" kern="0" dirty="0">
              <a:solidFill>
                <a:srgbClr val="071E7E"/>
              </a:solidFill>
              <a:latin typeface="Scramble" panose="020B0603050302020204" pitchFamily="34" charset="0"/>
            </a:endParaRPr>
          </a:p>
        </p:txBody>
      </p:sp>
      <p:sp>
        <p:nvSpPr>
          <p:cNvPr id="35849" name="Text Box 4">
            <a:extLst>
              <a:ext uri="{FF2B5EF4-FFF2-40B4-BE49-F238E27FC236}">
                <a16:creationId xmlns:a16="http://schemas.microsoft.com/office/drawing/2014/main" id="{30F260E4-D981-4F53-AAF8-9489A1B04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074863"/>
            <a:ext cx="72485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APPRESS</a:t>
            </a:r>
            <a:r>
              <a:rPr lang="en-US" altLang="en-US" sz="2400" dirty="0"/>
              <a:t>: v. TO PRESS CLOSE TO SOMETHING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9B1E913-3367-41F3-BA9F-E7DAA6292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5" y="236855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sp>
        <p:nvSpPr>
          <p:cNvPr id="35850" name="Text Box 4">
            <a:extLst>
              <a:ext uri="{FF2B5EF4-FFF2-40B4-BE49-F238E27FC236}">
                <a16:creationId xmlns:a16="http://schemas.microsoft.com/office/drawing/2014/main" id="{DFDBE0C4-05D3-4D17-B99F-D371FED4E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4908550"/>
            <a:ext cx="20732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APPRESS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APPRESSED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APPRESSES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APPRESSING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BCC55F-23AD-480C-AF4C-DE97FC5C21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4132263"/>
            <a:ext cx="4663440" cy="242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8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AD13EB6-B59E-4C14-BD12-AD2A1F5FF1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071E7E"/>
                </a:solidFill>
                <a:latin typeface="Scramble" panose="020B0603050302020204" pitchFamily="34" charset="0"/>
              </a:rPr>
              <a:t>AEPPRS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2F1D9F-E256-EE0C-6C24-713DC442971E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143318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A75AE4B6-1F00-4526-B671-5D15E14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1BA0B-B144-420C-801E-E820F0CDCE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4150671-AEB7-4C65-975D-FEB140A48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W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EA9D4AF-8FDD-403D-9251-DC56B2EF4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AEPPRSW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316B6-B788-4777-9408-B2DFF81CE1EE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22C30719-9093-4447-A4BE-ED1AAA57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9DB66B-4370-43FC-A283-FE213D6D9A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87C5A6D-BDA9-462B-8AEF-A5375D3EE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AEPPRSW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3ECB2F4-6856-4394-B951-87490FB71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SWAPPER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7AECF60B-471B-44E4-AC80-462CC409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5257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DB851318-E602-45FC-9C34-D62242778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88" y="1484313"/>
            <a:ext cx="62071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100" b="1">
                <a:solidFill>
                  <a:srgbClr val="071E7E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3446AF35-441F-4D7B-B486-499EE395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1857F8-1EF6-4CE5-B861-9427B4D472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672C88F-5217-443D-93FE-283D65FA5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I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AF13D4D-2E7E-422B-AE16-92EEBBCD3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AEIPPRS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6DE97-4B09-41A1-AB64-D3FF758851D0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9B435F18-DC7A-44A4-8BCA-69C8EF07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B862E-8CEC-4C53-97C4-14F809414CA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CB0B3B7-C06C-418E-A008-8C158E847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38200" y="-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Scramble" panose="020B0603050302020204" pitchFamily="34" charset="0"/>
              </a:rPr>
              <a:t>AEIPPRS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890FBCF-E909-4C52-8334-E6B595350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92213"/>
            <a:ext cx="7772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071E7E"/>
                </a:solidFill>
                <a:latin typeface="Scramble" panose="020B0603050302020204" pitchFamily="34" charset="0"/>
              </a:rPr>
              <a:t>APPRISE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071E7E"/>
                </a:solidFill>
                <a:latin typeface="Scramble" panose="020B0603050302020204" pitchFamily="34" charset="0"/>
              </a:rPr>
              <a:t>SAPPIER</a:t>
            </a:r>
            <a:endParaRPr lang="en-US" altLang="en-US" sz="6000" dirty="0">
              <a:latin typeface="Scramble" panose="020B0603050302020204" pitchFamily="34" charset="0"/>
            </a:endParaRP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CA2005EB-21AE-4033-811B-BFF8F56D1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143000"/>
            <a:ext cx="20732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APPRISE</a:t>
            </a:r>
            <a:r>
              <a:rPr lang="en-US" altLang="en-US" sz="2400"/>
              <a:t>: v. TO NOTIFY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2CE57F4A-1219-45A7-B4F9-07F30F382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97213"/>
            <a:ext cx="4876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/>
              <a:t>SAPPIER</a:t>
            </a:r>
            <a:r>
              <a:rPr lang="en-US" altLang="en-US" sz="2800" dirty="0"/>
              <a:t>: MORE SILLY  (SAPPY, SAPPIEST)</a:t>
            </a:r>
            <a:endParaRPr lang="en-US" altLang="en-US" sz="2000" dirty="0">
              <a:latin typeface="Scramble" panose="020B0603050302020204" pitchFamily="34" charset="0"/>
            </a:endParaRPr>
          </a:p>
        </p:txBody>
      </p:sp>
      <p:sp>
        <p:nvSpPr>
          <p:cNvPr id="44039" name="Text Box 6">
            <a:extLst>
              <a:ext uri="{FF2B5EF4-FFF2-40B4-BE49-F238E27FC236}">
                <a16:creationId xmlns:a16="http://schemas.microsoft.com/office/drawing/2014/main" id="{F2CB2048-02D3-46F8-B45E-C49BB78D8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3994150"/>
            <a:ext cx="624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MOST </a:t>
            </a:r>
            <a:r>
              <a:rPr lang="en-US" altLang="en-US" sz="2400" i="1"/>
              <a:t>PAPERS</a:t>
            </a:r>
            <a:r>
              <a:rPr lang="en-US" altLang="en-US" sz="2400"/>
              <a:t> CONTAIN MOVIE REVIEWS THAT </a:t>
            </a:r>
            <a:r>
              <a:rPr lang="en-US" altLang="en-US" sz="2400" b="1" i="1" u="sng"/>
              <a:t>APPRISE</a:t>
            </a:r>
            <a:r>
              <a:rPr lang="en-US" altLang="en-US" sz="2400"/>
              <a:t> READERS OF NEW RELEASES WITH </a:t>
            </a:r>
            <a:r>
              <a:rPr lang="en-US" altLang="en-US" sz="2400" b="1" i="1" u="sng"/>
              <a:t>SAPPIER</a:t>
            </a:r>
            <a:r>
              <a:rPr lang="en-US" altLang="en-US" sz="2400"/>
              <a:t> PLOTS.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44040" name="Picture 7">
            <a:extLst>
              <a:ext uri="{FF2B5EF4-FFF2-40B4-BE49-F238E27FC236}">
                <a16:creationId xmlns:a16="http://schemas.microsoft.com/office/drawing/2014/main" id="{DF70353E-9B15-440D-856F-3CFB7C65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223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4">
            <a:extLst>
              <a:ext uri="{FF2B5EF4-FFF2-40B4-BE49-F238E27FC236}">
                <a16:creationId xmlns:a16="http://schemas.microsoft.com/office/drawing/2014/main" id="{248F368D-906D-4687-A294-95EA6506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91200"/>
            <a:ext cx="2819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AA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PRAISE + P PAPERS + 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EFD68-67F2-486C-8C58-B8449E2A16FB}"/>
              </a:ext>
            </a:extLst>
          </p:cNvPr>
          <p:cNvSpPr txBox="1"/>
          <p:nvPr/>
        </p:nvSpPr>
        <p:spPr>
          <a:xfrm>
            <a:off x="6096000" y="914400"/>
            <a:ext cx="914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71E7E"/>
                </a:solidFill>
                <a:latin typeface="+mj-lt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D3C94-8A31-49BE-9546-98CE898105AB}"/>
              </a:ext>
            </a:extLst>
          </p:cNvPr>
          <p:cNvSpPr txBox="1"/>
          <p:nvPr/>
        </p:nvSpPr>
        <p:spPr>
          <a:xfrm>
            <a:off x="6096000" y="1295400"/>
            <a:ext cx="914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71E7E"/>
                </a:solidFill>
                <a:latin typeface="+mj-lt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4CABC-581D-479B-9EE6-FD5CE0996CCA}"/>
              </a:ext>
            </a:extLst>
          </p:cNvPr>
          <p:cNvSpPr txBox="1"/>
          <p:nvPr/>
        </p:nvSpPr>
        <p:spPr>
          <a:xfrm>
            <a:off x="6096000" y="1639888"/>
            <a:ext cx="91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71E7E"/>
                </a:solidFill>
                <a:latin typeface="+mj-lt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89A76-0471-4516-8381-C5207E2C2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APPRISE</a:t>
            </a:r>
            <a:r>
              <a:rPr lang="en-US" altLang="en-US" sz="2400" b="1" u="sng" dirty="0"/>
              <a:t>D</a:t>
            </a:r>
            <a:r>
              <a:rPr lang="en-US" altLang="en-US" sz="2400" dirty="0"/>
              <a:t> APPRISE</a:t>
            </a:r>
            <a:r>
              <a:rPr lang="en-US" altLang="en-US" sz="2400" b="1" u="sng" dirty="0"/>
              <a:t>R</a:t>
            </a:r>
            <a:endParaRPr lang="en-US" altLang="en-US" sz="2400" u="sng" dirty="0">
              <a:latin typeface="Scramble" panose="020B06030503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APPRISE</a:t>
            </a:r>
            <a:r>
              <a:rPr lang="en-US" altLang="en-US" sz="2400" b="1" u="sng" dirty="0"/>
              <a:t>S</a:t>
            </a:r>
            <a:r>
              <a:rPr lang="en-US" altLang="en-US" sz="2400" dirty="0"/>
              <a:t> APPRISING </a:t>
            </a:r>
            <a:endParaRPr lang="en-US" altLang="en-US" sz="2400" dirty="0">
              <a:latin typeface="Scramble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8885D-5E57-4DB1-8C03-E102256C3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202238"/>
            <a:ext cx="19478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ALSO APPRI</a:t>
            </a:r>
            <a:r>
              <a:rPr lang="en-US" altLang="en-US" sz="2000" b="1" u="sng" dirty="0"/>
              <a:t>Z</a:t>
            </a:r>
            <a:r>
              <a:rPr lang="en-US" altLang="en-US" sz="2000" dirty="0"/>
              <a:t>E</a:t>
            </a:r>
            <a:r>
              <a:rPr lang="en-US" altLang="en-US" sz="2000" b="1" dirty="0"/>
              <a:t>D</a:t>
            </a:r>
            <a:r>
              <a:rPr lang="en-US" altLang="en-US" sz="2000" dirty="0"/>
              <a:t> APPRI</a:t>
            </a:r>
            <a:r>
              <a:rPr lang="en-US" altLang="en-US" sz="2000" b="1" u="sng" dirty="0"/>
              <a:t>Z</a:t>
            </a:r>
            <a:r>
              <a:rPr lang="en-US" altLang="en-US" sz="2000" dirty="0"/>
              <a:t>E</a:t>
            </a:r>
            <a:r>
              <a:rPr lang="en-US" altLang="en-US" sz="2000" b="1" dirty="0"/>
              <a:t>R/S</a:t>
            </a:r>
            <a:endParaRPr lang="en-US" altLang="en-US" sz="2000" dirty="0">
              <a:latin typeface="Scramble" panose="020B06030503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APPRI</a:t>
            </a:r>
            <a:r>
              <a:rPr lang="en-US" altLang="en-US" sz="2000" b="1" u="sng" dirty="0"/>
              <a:t>Z</a:t>
            </a:r>
            <a:r>
              <a:rPr lang="en-US" altLang="en-US" sz="2000" dirty="0"/>
              <a:t>E</a:t>
            </a:r>
            <a:r>
              <a:rPr lang="en-US" altLang="en-US" sz="2000" b="1" dirty="0"/>
              <a:t>S</a:t>
            </a:r>
            <a:r>
              <a:rPr lang="en-US" altLang="en-US" sz="2000" dirty="0"/>
              <a:t> APPRI</a:t>
            </a:r>
            <a:r>
              <a:rPr lang="en-US" altLang="en-US" sz="2000" b="1" u="sng" dirty="0"/>
              <a:t>Z</a:t>
            </a:r>
            <a:r>
              <a:rPr lang="en-US" altLang="en-US" sz="2000" dirty="0"/>
              <a:t>ING </a:t>
            </a:r>
            <a:endParaRPr lang="en-US" altLang="en-US" sz="200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9AB8B76C-4F03-4CD7-909E-B9E56546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6DE92C-60E8-4EDB-9C1A-EAC224DA70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D423E09-F3F8-44A4-A06F-CDDB97B30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F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45BE211-0CCE-42FA-93D4-CBA0B7E3F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AEFPPRS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00853-859D-41AA-BA89-523A6A0D7542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E0888174-F471-4620-A449-31898B9D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2CFA38-E954-4284-B065-2482299C84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5DDE218-344B-4BE9-89DF-31DABFC4E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AEFPPRS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8BFD254-227D-475C-AFBD-75FB5E4F8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3152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FRAPPES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E3595469-AFDA-407F-B22A-49E630D5A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297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FRAPPES</a:t>
            </a:r>
            <a:r>
              <a:rPr lang="en-US" altLang="en-US" sz="2400" dirty="0"/>
              <a:t>: pl. of </a:t>
            </a:r>
            <a:r>
              <a:rPr lang="en-US" altLang="en-US" sz="2400" u="sng" dirty="0"/>
              <a:t>FRAPPE</a:t>
            </a:r>
            <a:r>
              <a:rPr lang="en-US" altLang="en-US" sz="2400" dirty="0"/>
              <a:t>, A PARTIALLY FROZEN DRINK </a:t>
            </a:r>
            <a:endParaRPr lang="en-US" altLang="en-US" sz="1800" dirty="0">
              <a:latin typeface="Scramble" panose="020B06030503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300C181-935C-46EA-B4B0-E137FEF58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114300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51B9C49A-9309-414C-8B1F-BAB59628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8" b="97288" l="6757" r="95946">
                        <a14:foregroundMark x1="21622" y1="22373" x2="18468" y2="16949"/>
                        <a14:foregroundMark x1="58559" y1="8136" x2="74775" y2="8814"/>
                        <a14:foregroundMark x1="63514" y1="4068" x2="63514" y2="4068"/>
                        <a14:foregroundMark x1="56306" y1="97288" x2="57207" y2="88475"/>
                        <a14:foregroundMark x1="93243" y1="91525" x2="91441" y2="53220"/>
                        <a14:foregroundMark x1="91441" y1="53220" x2="84685" y2="44746"/>
                        <a14:foregroundMark x1="84685" y1="44746" x2="78378" y2="51864"/>
                        <a14:foregroundMark x1="78378" y1="51864" x2="78829" y2="61695"/>
                        <a14:foregroundMark x1="78829" y1="61695" x2="85135" y2="88136"/>
                        <a14:foregroundMark x1="85135" y1="88136" x2="84234" y2="94237"/>
                        <a14:foregroundMark x1="94595" y1="40339" x2="95946" y2="96271"/>
                        <a14:foregroundMark x1="88739" y1="94915" x2="96396" y2="97627"/>
                        <a14:foregroundMark x1="6757" y1="48136" x2="6757" y2="48136"/>
                        <a14:foregroundMark x1="19820" y1="23051" x2="19820" y2="22034"/>
                        <a14:foregroundMark x1="18468" y1="19661" x2="18468" y2="17966"/>
                        <a14:foregroundMark x1="28829" y1="15593" x2="41441" y2="16271"/>
                        <a14:foregroundMark x1="41441" y1="16271" x2="47748" y2="15593"/>
                        <a14:foregroundMark x1="46847" y1="14576" x2="46847" y2="14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983865"/>
            <a:ext cx="2590800" cy="344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949C66A0-CF4B-4D36-A5E4-556C8BCC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EE9CCA-C950-4C37-9F4B-77C4B1B60B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3523120-466F-40EA-801E-79721ED4D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R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AD592CF-AE37-4271-9229-2D62D387A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AEPPRRS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CB545-F347-4203-B5B8-383E0A57B78B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F8DF1E23-4522-45EF-A934-0CAE57F8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30D82A-5C91-4426-AE73-7F5B37F304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17BD2E4-592C-425C-8E6F-CFE39FF85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AEPPRSY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7827CE6-D72A-4B6D-A94E-435A95797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3152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RAPPERS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36735414-B770-41A4-8D61-CB1649D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4">
            <a:extLst>
              <a:ext uri="{FF2B5EF4-FFF2-40B4-BE49-F238E27FC236}">
                <a16:creationId xmlns:a16="http://schemas.microsoft.com/office/drawing/2014/main" id="{E5B1745B-B492-4933-8E69-3D75EA2F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3116263"/>
            <a:ext cx="17811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HOOK/S?</a:t>
            </a:r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B253CED1-667D-4633-9403-BC561DC9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38600"/>
            <a:ext cx="2438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/>
              <a:t>C</a:t>
            </a:r>
            <a:r>
              <a:rPr lang="en-US" altLang="en-US" sz="2800"/>
              <a:t>RAPPERS </a:t>
            </a:r>
            <a:r>
              <a:rPr lang="en-US" altLang="en-US" sz="2800" b="1" u="sng"/>
              <a:t>T</a:t>
            </a:r>
            <a:r>
              <a:rPr lang="en-US" altLang="en-US" sz="2800"/>
              <a:t>RAPPERS </a:t>
            </a:r>
            <a:r>
              <a:rPr lang="en-US" altLang="en-US" sz="2800" b="1" u="sng"/>
              <a:t>W</a:t>
            </a:r>
            <a:r>
              <a:rPr lang="en-US" altLang="en-US" sz="2800"/>
              <a:t>RAPPERS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93F1C-656C-485D-8A7D-B824BAB17639}"/>
              </a:ext>
            </a:extLst>
          </p:cNvPr>
          <p:cNvSpPr txBox="1"/>
          <p:nvPr/>
        </p:nvSpPr>
        <p:spPr>
          <a:xfrm>
            <a:off x="685800" y="1182688"/>
            <a:ext cx="91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71E7E"/>
                </a:solidFill>
                <a:latin typeface="+mj-lt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39A04-A077-4D27-B966-6D1A2FEDE61F}"/>
              </a:ext>
            </a:extLst>
          </p:cNvPr>
          <p:cNvSpPr txBox="1"/>
          <p:nvPr/>
        </p:nvSpPr>
        <p:spPr>
          <a:xfrm>
            <a:off x="685800" y="1563688"/>
            <a:ext cx="91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71E7E"/>
                </a:solidFill>
                <a:latin typeface="+mj-lt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CA8E2-C7A5-473E-9A56-E8F641202167}"/>
              </a:ext>
            </a:extLst>
          </p:cNvPr>
          <p:cNvSpPr txBox="1"/>
          <p:nvPr/>
        </p:nvSpPr>
        <p:spPr>
          <a:xfrm>
            <a:off x="609600" y="1944688"/>
            <a:ext cx="91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71E7E"/>
                </a:solidFill>
                <a:latin typeface="+mj-lt"/>
              </a:rPr>
              <a:t>W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11AB210-FB96-47EB-AB02-CB17470FC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675" y="137160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71E7E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14234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1C458019-D876-448B-9703-5ACCB60B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87A7D7-7E4A-4638-8DFA-FC0E572562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A634457-A915-456A-8C75-E6636D967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Y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58144A0-A924-4B81-B399-4BE2214EC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AEPPRSY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A0A39-67CC-4E54-8AD1-DFDAFE56E520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2D73D077-69B0-4552-B282-560D0CC1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304A1-518B-4E7C-958E-5F685E2B4F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F217EB5-1830-486C-A1C0-E2C4BB0D1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AEPPRSY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C0D0936-7F98-4CEC-ADBC-A26A9D8B0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6629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 dirty="0">
                <a:solidFill>
                  <a:srgbClr val="071E7E"/>
                </a:solidFill>
                <a:latin typeface="Scramble" panose="020B0603050302020204" pitchFamily="34" charset="0"/>
              </a:rPr>
              <a:t>PREPAYS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 dirty="0">
                <a:solidFill>
                  <a:srgbClr val="071E7E"/>
                </a:solidFill>
                <a:latin typeface="Scramble" panose="020B0603050302020204" pitchFamily="34" charset="0"/>
              </a:rPr>
              <a:t>YAPPERS</a:t>
            </a:r>
            <a:endParaRPr lang="en-US" altLang="en-US" sz="6600" dirty="0">
              <a:latin typeface="Scramble" panose="020B0603050302020204" pitchFamily="34" charset="0"/>
            </a:endParaRPr>
          </a:p>
        </p:txBody>
      </p:sp>
      <p:pic>
        <p:nvPicPr>
          <p:cNvPr id="56325" name="Picture 4">
            <a:extLst>
              <a:ext uri="{FF2B5EF4-FFF2-40B4-BE49-F238E27FC236}">
                <a16:creationId xmlns:a16="http://schemas.microsoft.com/office/drawing/2014/main" id="{64429583-8903-4725-9C56-609F4825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525" y="3922713"/>
            <a:ext cx="3744913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>
            <a:extLst>
              <a:ext uri="{FF2B5EF4-FFF2-40B4-BE49-F238E27FC236}">
                <a16:creationId xmlns:a16="http://schemas.microsoft.com/office/drawing/2014/main" id="{7ED32360-4B0A-4D85-9EF7-017E172E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3889375"/>
            <a:ext cx="2413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Rectangle 7">
            <a:extLst>
              <a:ext uri="{FF2B5EF4-FFF2-40B4-BE49-F238E27FC236}">
                <a16:creationId xmlns:a16="http://schemas.microsoft.com/office/drawing/2014/main" id="{8A9C065C-49AC-4B43-B38F-3BBCA9908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5867400"/>
            <a:ext cx="355600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56328" name="Text Box 6">
            <a:extLst>
              <a:ext uri="{FF2B5EF4-FFF2-40B4-BE49-F238E27FC236}">
                <a16:creationId xmlns:a16="http://schemas.microsoft.com/office/drawing/2014/main" id="{7E29779E-D3D4-4C54-91C8-7AC1B5E6B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972175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7151F"/>
                </a:solidFill>
              </a:rPr>
              <a:t>S</a:t>
            </a:r>
          </a:p>
        </p:txBody>
      </p:sp>
      <p:sp>
        <p:nvSpPr>
          <p:cNvPr id="56329" name="Text Box 8">
            <a:extLst>
              <a:ext uri="{FF2B5EF4-FFF2-40B4-BE49-F238E27FC236}">
                <a16:creationId xmlns:a16="http://schemas.microsoft.com/office/drawing/2014/main" id="{5DA88461-2395-49B7-BD83-5FDFA3FBC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295400"/>
            <a:ext cx="2362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THIS NEW PET OWNER </a:t>
            </a:r>
            <a:r>
              <a:rPr lang="en-US" altLang="en-US" sz="2400" b="1" i="1" u="sng" dirty="0"/>
              <a:t>PREPAYS</a:t>
            </a:r>
            <a:r>
              <a:rPr lang="en-US" altLang="en-US" sz="2400" dirty="0"/>
              <a:t> THE BREEDER BEFORE PICKING UP HIS </a:t>
            </a:r>
            <a:r>
              <a:rPr lang="en-US" altLang="en-US" sz="2400" b="1" i="1" u="sng" dirty="0"/>
              <a:t>YAPPERS</a:t>
            </a:r>
            <a:r>
              <a:rPr lang="en-US" altLang="en-US" sz="2400" dirty="0"/>
              <a:t>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C10FD98-C3C5-4485-AE9C-01715B2EB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975" y="121920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F0E6C72-D034-4037-B044-2DD367E5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123825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3896A91-59AD-4CAD-A4C8-14719DEF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2371725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AD13EB6-B59E-4C14-BD12-AD2A1F5FF1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071E7E"/>
                </a:solidFill>
                <a:latin typeface="Scramble" panose="020B0603050302020204" pitchFamily="34" charset="0"/>
              </a:rPr>
              <a:t>AEPPRS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92F36-AE0B-3522-F4B3-A9A9AB1ECA8E}"/>
              </a:ext>
            </a:extLst>
          </p:cNvPr>
          <p:cNvSpPr txBox="1"/>
          <p:nvPr/>
        </p:nvSpPr>
        <p:spPr>
          <a:xfrm>
            <a:off x="1780220" y="4817593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CC924-5B1D-F4FA-1CD4-B4B2F71C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4610305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3EF6E4-869F-140F-2497-A03EE744AC6A}"/>
              </a:ext>
            </a:extLst>
          </p:cNvPr>
          <p:cNvSpPr txBox="1"/>
          <p:nvPr/>
        </p:nvSpPr>
        <p:spPr>
          <a:xfrm>
            <a:off x="950837" y="3454835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467C8-D77A-691E-2539-A354C176AB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851944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E99E4-1C34-2659-B441-C688ED55A8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27169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4AAB6-7490-481C-2874-15E68D7CC5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2667000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31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D4F3F07C-F5A1-44FC-8461-F697F609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CEED2-32BD-41DE-9B2F-445FC3CFB5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8371" name="Rectangle 1026">
            <a:extLst>
              <a:ext uri="{FF2B5EF4-FFF2-40B4-BE49-F238E27FC236}">
                <a16:creationId xmlns:a16="http://schemas.microsoft.com/office/drawing/2014/main" id="{AA3A38C9-D616-426E-AC28-944094C59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 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A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8372" name="Rectangle 1027">
            <a:extLst>
              <a:ext uri="{FF2B5EF4-FFF2-40B4-BE49-F238E27FC236}">
                <a16:creationId xmlns:a16="http://schemas.microsoft.com/office/drawing/2014/main" id="{2D141031-94DE-4981-AF5B-DE28794E2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AAEPPRS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EFB3A-0AD2-41D6-A883-3167801796E5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D81A8-4B95-AD5A-B390-DCBF2D6CF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620" y="2982905"/>
            <a:ext cx="3642370" cy="3262319"/>
          </a:xfrm>
          <a:prstGeom prst="rect">
            <a:avLst/>
          </a:prstGeom>
        </p:spPr>
      </p:pic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0AA05C1F-EFC8-473B-90D9-F140A9B8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4A1E6-2528-4F28-B69A-BC0CA48293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3B6008D-1C39-4D0A-8E07-66CF97D55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AAEPPRS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6F7C81A-D914-43D9-BECC-E717629CE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4676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APPEARS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D3B48FB0-7FC9-4886-B6BC-EDD6DD79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4057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69B537F-9775-4AAA-B838-699AC9CEC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373188"/>
            <a:ext cx="441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9DCC7-EB15-E409-71F1-43BD948E53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057650"/>
            <a:ext cx="3642370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87E00-2942-0FB7-701F-B9CD3009D3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82"/>
          <a:stretch/>
        </p:blipFill>
        <p:spPr>
          <a:xfrm rot="21127186">
            <a:off x="2626762" y="4883359"/>
            <a:ext cx="3252754" cy="703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4C54B7-7577-19AA-6E02-0D35AE4186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224" y="2781300"/>
            <a:ext cx="364237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CD4633DF-2142-442E-B542-0F4F35DF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932F2F-A3F3-4D27-9CB5-C45DA9B4CD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987F68C-D6F7-4D40-9547-C1D0ACF96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 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C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A252E851-5F0E-4A65-A45E-5A76C07AF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ACEPPRS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CC288-38A9-4805-BA9C-6C4BEF51BA84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0A23EEAC-906F-468E-BC56-D2D18B27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043E18-F0BE-4FE5-801B-4597D378F9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4515" name="Rectangle 1026">
            <a:extLst>
              <a:ext uri="{FF2B5EF4-FFF2-40B4-BE49-F238E27FC236}">
                <a16:creationId xmlns:a16="http://schemas.microsoft.com/office/drawing/2014/main" id="{F2B51485-0F48-4EC5-B719-950E728A0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0" y="8636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ACEPPRS</a:t>
            </a:r>
          </a:p>
        </p:txBody>
      </p:sp>
      <p:sp>
        <p:nvSpPr>
          <p:cNvPr id="64516" name="Rectangle 1027">
            <a:extLst>
              <a:ext uri="{FF2B5EF4-FFF2-40B4-BE49-F238E27FC236}">
                <a16:creationId xmlns:a16="http://schemas.microsoft.com/office/drawing/2014/main" id="{07AD16D6-F77C-4C10-A7AB-F656BD7F7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391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CAPPERS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64517" name="Text Box 1028">
            <a:extLst>
              <a:ext uri="{FF2B5EF4-FFF2-40B4-BE49-F238E27FC236}">
                <a16:creationId xmlns:a16="http://schemas.microsoft.com/office/drawing/2014/main" id="{95447985-3522-49CB-B6B2-3B0C7939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40000"/>
            <a:ext cx="815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/>
              <a:t>CAPPERS</a:t>
            </a:r>
            <a:r>
              <a:rPr lang="en-US" altLang="en-US" dirty="0"/>
              <a:t>: pl. of </a:t>
            </a:r>
            <a:r>
              <a:rPr lang="en-US" altLang="en-US" u="sng" dirty="0"/>
              <a:t>CAPPER</a:t>
            </a:r>
            <a:r>
              <a:rPr lang="en-US" altLang="en-US" dirty="0"/>
              <a:t>, A CAPMAKER</a:t>
            </a:r>
          </a:p>
        </p:txBody>
      </p:sp>
      <p:pic>
        <p:nvPicPr>
          <p:cNvPr id="64518" name="Picture 8" descr="http://4.bp.blogspot.com/_4sDK3codoaA/SgDVevMbPhI/AAAAAAAAASA/ymWPLQ9AkcE/s400/Pakol+hat+makers+Nrth+Pakistan.jpg">
            <a:extLst>
              <a:ext uri="{FF2B5EF4-FFF2-40B4-BE49-F238E27FC236}">
                <a16:creationId xmlns:a16="http://schemas.microsoft.com/office/drawing/2014/main" id="{4EEDEA4F-2300-494D-A72D-2925A304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38" y="3200400"/>
            <a:ext cx="492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57656EA-AB97-448A-A2EF-015D9A454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513" y="1376363"/>
            <a:ext cx="441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324703D6-3463-4E65-ABFE-D4B07353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7AB3E8-3B2C-4383-A3AC-1A95072F2F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FB068570-A23A-4D56-82DF-A33353923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M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085038F1-8FF3-4ABE-9D46-D3DFA52C0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AEMPPRS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84D1D-2BF1-45E7-B8C2-08E7266CE48A}"/>
              </a:ext>
            </a:extLst>
          </p:cNvPr>
          <p:cNvSpPr txBox="1"/>
          <p:nvPr/>
        </p:nvSpPr>
        <p:spPr>
          <a:xfrm>
            <a:off x="3581400" y="5875338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THREE</a:t>
            </a:r>
            <a:r>
              <a:rPr lang="en-US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B6AA12D6-5EAF-4CCA-B8B7-34D99AF4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622F1F-4860-479C-8268-1EDEFB85D1D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153ED61-9F50-4A8A-AD6B-D37C4DD83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AEMPPRS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8905B825-8A5A-44D9-A1BB-A21F2E344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3152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071E7E"/>
                </a:solidFill>
                <a:latin typeface="Scramble" panose="020B0603050302020204" pitchFamily="34" charset="0"/>
              </a:rPr>
              <a:t>MAPPERS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071E7E"/>
                </a:solidFill>
                <a:latin typeface="Scramble" panose="020B0603050302020204" pitchFamily="34" charset="0"/>
              </a:rPr>
              <a:t>PAMPERS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071E7E"/>
                </a:solidFill>
                <a:latin typeface="Scramble" panose="020B0603050302020204" pitchFamily="34" charset="0"/>
              </a:rPr>
              <a:t>PREAMPS</a:t>
            </a:r>
            <a:endParaRPr lang="en-US" altLang="en-US" sz="6000">
              <a:latin typeface="Scramble" panose="020B0603050302020204" pitchFamily="34" charset="0"/>
            </a:endParaRPr>
          </a:p>
        </p:txBody>
      </p:sp>
      <p:sp>
        <p:nvSpPr>
          <p:cNvPr id="68613" name="Text Box 4">
            <a:extLst>
              <a:ext uri="{FF2B5EF4-FFF2-40B4-BE49-F238E27FC236}">
                <a16:creationId xmlns:a16="http://schemas.microsoft.com/office/drawing/2014/main" id="{48AF661F-8AA6-4D53-BCF3-040A40C02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219450"/>
            <a:ext cx="2819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PREAMPS</a:t>
            </a:r>
            <a:r>
              <a:rPr lang="en-US" altLang="en-US" sz="2400" dirty="0"/>
              <a:t>: pl. of </a:t>
            </a:r>
            <a:r>
              <a:rPr lang="en-US" altLang="en-US" sz="2400" u="sng" dirty="0"/>
              <a:t>PREAMP</a:t>
            </a:r>
            <a:r>
              <a:rPr lang="en-US" altLang="en-US" sz="2400" dirty="0"/>
              <a:t>, AN AMPLIFIER</a:t>
            </a:r>
            <a:endParaRPr lang="en-US" altLang="en-US" sz="1800" dirty="0">
              <a:latin typeface="Scramble" panose="020B0603050302020204" pitchFamily="34" charset="0"/>
            </a:endParaRPr>
          </a:p>
        </p:txBody>
      </p:sp>
      <p:pic>
        <p:nvPicPr>
          <p:cNvPr id="68614" name="Picture 6">
            <a:extLst>
              <a:ext uri="{FF2B5EF4-FFF2-40B4-BE49-F238E27FC236}">
                <a16:creationId xmlns:a16="http://schemas.microsoft.com/office/drawing/2014/main" id="{AAE9683E-14B3-4980-BDF7-93528139C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35052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7">
            <a:extLst>
              <a:ext uri="{FF2B5EF4-FFF2-40B4-BE49-F238E27FC236}">
                <a16:creationId xmlns:a16="http://schemas.microsoft.com/office/drawing/2014/main" id="{39CBD096-1D2F-4BC0-9AAB-65D93C499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5257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ROCK BAND MANAGERS ARE EXCELLENT TOUR </a:t>
            </a:r>
            <a:r>
              <a:rPr lang="en-US" altLang="en-US" sz="2400" b="1" i="1" u="sng"/>
              <a:t>MAPPERS</a:t>
            </a:r>
            <a:r>
              <a:rPr lang="en-US" altLang="en-US" sz="2400"/>
              <a:t>. EACH ONE </a:t>
            </a:r>
            <a:r>
              <a:rPr lang="en-US" altLang="en-US" sz="2400" b="1" i="1" u="sng"/>
              <a:t>PAMPERS</a:t>
            </a:r>
            <a:r>
              <a:rPr lang="en-US" altLang="en-US" sz="2400"/>
              <a:t> THE BAND’S EQUIPMENT, ESPECIALLY THE IMPORTANT </a:t>
            </a:r>
            <a:r>
              <a:rPr lang="en-US" altLang="en-US" sz="2400" b="1" i="1" u="sng"/>
              <a:t>PREAMPS</a:t>
            </a:r>
            <a:r>
              <a:rPr lang="en-US" altLang="en-US" sz="2400"/>
              <a:t>.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68616" name="Picture 8">
            <a:extLst>
              <a:ext uri="{FF2B5EF4-FFF2-40B4-BE49-F238E27FC236}">
                <a16:creationId xmlns:a16="http://schemas.microsoft.com/office/drawing/2014/main" id="{D7074A5F-D9CD-4010-A340-0230BF20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479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B1A8DEE7-BABC-47C5-8C74-2366DF19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88" y="323850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2397513-51B1-4AF0-B095-2524E4065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2187575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96B49C9-D34B-4A26-B2C0-2C646397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120650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416530EE-3120-41F7-A997-F5C085D2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316F62-ABFE-476E-BFF5-B4B0A9B2DF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D919E7C-8B74-43CB-9542-2246BFACA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L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A546F6A-A673-46BB-BA72-A40224BF2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AELPPRS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8E28A-AAF2-41B7-8012-5CF4820B62F5}"/>
              </a:ext>
            </a:extLst>
          </p:cNvPr>
          <p:cNvSpPr txBox="1"/>
          <p:nvPr/>
        </p:nvSpPr>
        <p:spPr>
          <a:xfrm>
            <a:off x="3581400" y="5875338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THREE</a:t>
            </a:r>
            <a:r>
              <a:rPr lang="en-US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0BA3E14E-2222-471D-A597-85AC0D05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46B7C-C42C-44A2-967A-5654B3035E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8AA81DC-947C-4B20-B147-8E17FF398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963" y="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Scramble" panose="020B0603050302020204" pitchFamily="34" charset="0"/>
              </a:rPr>
              <a:t>AELPPRS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8A13685-2B7B-46B2-9F4C-CFF0E3360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60198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071E7E"/>
                </a:solidFill>
                <a:latin typeface="Scramble" panose="020B0603050302020204" pitchFamily="34" charset="0"/>
              </a:rPr>
              <a:t>LAPPERS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071E7E"/>
                </a:solidFill>
                <a:latin typeface="Scramble" panose="020B0603050302020204" pitchFamily="34" charset="0"/>
              </a:rPr>
              <a:t>RAPPELS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071E7E"/>
                </a:solidFill>
                <a:latin typeface="Scramble" panose="020B0603050302020204" pitchFamily="34" charset="0"/>
              </a:rPr>
              <a:t>SLAPPER</a:t>
            </a:r>
            <a:endParaRPr lang="en-US" altLang="en-US" sz="6000">
              <a:latin typeface="Scramble" panose="020B0603050302020204" pitchFamily="34" charset="0"/>
            </a:endParaRPr>
          </a:p>
        </p:txBody>
      </p:sp>
      <p:sp>
        <p:nvSpPr>
          <p:cNvPr id="72709" name="Text Box 4">
            <a:extLst>
              <a:ext uri="{FF2B5EF4-FFF2-40B4-BE49-F238E27FC236}">
                <a16:creationId xmlns:a16="http://schemas.microsoft.com/office/drawing/2014/main" id="{5AA695C1-F79A-4F1E-A9F3-740DC1786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78275"/>
            <a:ext cx="59293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LAPPERS</a:t>
            </a:r>
            <a:r>
              <a:rPr lang="en-US" altLang="en-US" sz="2000" dirty="0"/>
              <a:t>: v. CURDLES (LAPPER, LAPPERED, LAPPERING) also LOPPER, LOPPERS, LOPPERED, LOPPERING</a:t>
            </a:r>
            <a:endParaRPr lang="en-US" altLang="en-US" sz="1800" dirty="0">
              <a:latin typeface="Scramble" panose="020B0603050302020204" pitchFamily="34" charset="0"/>
            </a:endParaRPr>
          </a:p>
        </p:txBody>
      </p:sp>
      <p:sp>
        <p:nvSpPr>
          <p:cNvPr id="72710" name="Text Box 5">
            <a:extLst>
              <a:ext uri="{FF2B5EF4-FFF2-40B4-BE49-F238E27FC236}">
                <a16:creationId xmlns:a16="http://schemas.microsoft.com/office/drawing/2014/main" id="{545BBFB6-77D6-4EB6-887F-62273FE81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1087438"/>
            <a:ext cx="266700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/>
              <a:t>RAPPELS</a:t>
            </a:r>
            <a:r>
              <a:rPr lang="en-US" altLang="en-US" sz="2000" dirty="0"/>
              <a:t>: v. DESCENDS FROM A STEEP HEIGHT BY MEANS OF A ROPE RAPPEL  RAPPELED RAPPELING RAPPE</a:t>
            </a:r>
            <a:r>
              <a:rPr lang="en-US" altLang="en-US" sz="2000" u="sng" dirty="0"/>
              <a:t>LL</a:t>
            </a:r>
            <a:r>
              <a:rPr lang="en-US" altLang="en-US" sz="2000" dirty="0"/>
              <a:t>ED RAPPE</a:t>
            </a:r>
            <a:r>
              <a:rPr lang="en-US" altLang="en-US" sz="2000" u="sng" dirty="0"/>
              <a:t>LL</a:t>
            </a:r>
            <a:r>
              <a:rPr lang="en-US" altLang="en-US" sz="2000" dirty="0"/>
              <a:t>ING</a:t>
            </a:r>
            <a:endParaRPr lang="en-US" altLang="en-US" sz="1800" dirty="0">
              <a:latin typeface="Scramble" panose="020B0603050302020204" pitchFamily="34" charset="0"/>
            </a:endParaRPr>
          </a:p>
        </p:txBody>
      </p:sp>
      <p:pic>
        <p:nvPicPr>
          <p:cNvPr id="72711" name="Picture 6">
            <a:extLst>
              <a:ext uri="{FF2B5EF4-FFF2-40B4-BE49-F238E27FC236}">
                <a16:creationId xmlns:a16="http://schemas.microsoft.com/office/drawing/2014/main" id="{D5A1D909-B8A6-4056-85B0-62B5385BB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7">
            <a:extLst>
              <a:ext uri="{FF2B5EF4-FFF2-40B4-BE49-F238E27FC236}">
                <a16:creationId xmlns:a16="http://schemas.microsoft.com/office/drawing/2014/main" id="{E4443C18-80E3-484F-AFA2-0167F521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1600"/>
            <a:ext cx="6400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YOGURT DRINK IN HIS BACK POCKET </a:t>
            </a:r>
            <a:r>
              <a:rPr lang="en-US" altLang="en-US" sz="2400" b="1" i="1" u="sng"/>
              <a:t>LAPPERS</a:t>
            </a:r>
            <a:r>
              <a:rPr lang="en-US" altLang="en-US" sz="2400"/>
              <a:t> AS THIS MAN </a:t>
            </a:r>
            <a:r>
              <a:rPr lang="en-US" altLang="en-US" sz="2400" b="1" i="1" u="sng"/>
              <a:t>RAPPELS</a:t>
            </a:r>
            <a:r>
              <a:rPr lang="en-US" altLang="en-US" sz="2400"/>
              <a:t>, HARDLY A KNEE </a:t>
            </a:r>
            <a:r>
              <a:rPr lang="en-US" altLang="en-US" sz="2400" b="1" i="1" u="sng"/>
              <a:t>SLAPPER</a:t>
            </a:r>
            <a:r>
              <a:rPr lang="en-US" altLang="en-US" sz="2400"/>
              <a:t> FOR A THIRSTY CLIMBER!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72713" name="Picture 8">
            <a:extLst>
              <a:ext uri="{FF2B5EF4-FFF2-40B4-BE49-F238E27FC236}">
                <a16:creationId xmlns:a16="http://schemas.microsoft.com/office/drawing/2014/main" id="{4C06177F-7D60-4F59-AE4E-6D28FE43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10000" r="90000">
                        <a14:foregroundMark x1="56667" y1="4000" x2="85333" y2="6500"/>
                        <a14:foregroundMark x1="14667" y1="91500" x2="26667" y2="96000"/>
                        <a14:foregroundMark x1="26667" y1="96000" x2="49333" y2="98000"/>
                        <a14:foregroundMark x1="49333" y1="98000" x2="54667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1278" y="5230019"/>
            <a:ext cx="67032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Rectangle 6">
            <a:extLst>
              <a:ext uri="{FF2B5EF4-FFF2-40B4-BE49-F238E27FC236}">
                <a16:creationId xmlns:a16="http://schemas.microsoft.com/office/drawing/2014/main" id="{C4966BEF-D541-459A-99E1-BC9522C4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5581650"/>
            <a:ext cx="1323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HOOK/S?</a:t>
            </a: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95AB848B-F328-48B4-BBE9-6900682A6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900738"/>
            <a:ext cx="2209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/>
              <a:t>C</a:t>
            </a:r>
            <a:r>
              <a:rPr lang="en-US" altLang="en-US" sz="2000"/>
              <a:t>LAPPERS </a:t>
            </a:r>
            <a:r>
              <a:rPr lang="en-US" altLang="en-US" sz="2000" b="1" u="sng"/>
              <a:t>F</a:t>
            </a:r>
            <a:r>
              <a:rPr lang="en-US" altLang="en-US" sz="2000"/>
              <a:t>LAPPERS </a:t>
            </a:r>
            <a:r>
              <a:rPr lang="en-US" altLang="en-US" sz="2000" b="1" u="sng"/>
              <a:t>S</a:t>
            </a:r>
            <a:r>
              <a:rPr lang="en-US" altLang="en-US" sz="2000"/>
              <a:t>LAPPER</a:t>
            </a:r>
            <a:r>
              <a:rPr lang="en-US" altLang="en-US" sz="2000" b="1" i="1" u="sng"/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5C0BE-CEF0-429A-B9B2-9995E89DFDD5}"/>
              </a:ext>
            </a:extLst>
          </p:cNvPr>
          <p:cNvSpPr txBox="1"/>
          <p:nvPr/>
        </p:nvSpPr>
        <p:spPr>
          <a:xfrm>
            <a:off x="152400" y="819150"/>
            <a:ext cx="914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71E7E"/>
                </a:solidFill>
                <a:latin typeface="+mj-lt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6477C-DE21-4CB8-BD83-0127EF86ADFB}"/>
              </a:ext>
            </a:extLst>
          </p:cNvPr>
          <p:cNvSpPr txBox="1"/>
          <p:nvPr/>
        </p:nvSpPr>
        <p:spPr>
          <a:xfrm>
            <a:off x="152400" y="1219200"/>
            <a:ext cx="914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71E7E"/>
                </a:solidFill>
                <a:latin typeface="+mj-lt"/>
              </a:rPr>
              <a:t>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75ABE-1EDC-4B27-9574-99D3EE994FE7}"/>
              </a:ext>
            </a:extLst>
          </p:cNvPr>
          <p:cNvSpPr txBox="1"/>
          <p:nvPr/>
        </p:nvSpPr>
        <p:spPr>
          <a:xfrm>
            <a:off x="152400" y="1563688"/>
            <a:ext cx="91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71E7E"/>
                </a:solidFill>
                <a:latin typeface="+mj-lt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39024-A890-4343-B047-41242FBBE379}"/>
              </a:ext>
            </a:extLst>
          </p:cNvPr>
          <p:cNvSpPr txBox="1"/>
          <p:nvPr/>
        </p:nvSpPr>
        <p:spPr>
          <a:xfrm>
            <a:off x="5776913" y="3038475"/>
            <a:ext cx="914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71E7E"/>
                </a:solidFill>
                <a:latin typeface="+mj-lt"/>
              </a:rPr>
              <a:t>S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3D1AE25-243F-4387-84D0-751385D86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00350"/>
            <a:ext cx="441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6E57165A-C080-4A6C-9319-A2DDB858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98425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DA53D170-D6C6-4581-A6F5-EAA840FF4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189865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/>
      <p:bldP spid="19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1541E0A3-BA17-4217-951D-BC6671A0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692B1F-471C-4C12-899F-C96AD6B086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A45C026-DC63-4E5F-8CB9-7280BC9F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T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AA0BF91-7C63-4DF5-B1C6-81C073D3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AEPPRST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0C3AF-2144-4C31-B910-63EE7F61F917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E4914CBA-CA81-4DE4-A30F-0B25E9D7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DC833-2BD7-4551-919A-2E4DAD8C24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FF55D66-EA7B-4CB0-BC73-E49C475B5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AEPPRST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971359D-D715-4B7F-B3E7-879966714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3152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TAPPERS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pic>
        <p:nvPicPr>
          <p:cNvPr id="153610" name="MSSN2134.wav">
            <a:hlinkClick r:id="" action="ppaction://media"/>
            <a:extLst>
              <a:ext uri="{FF2B5EF4-FFF2-40B4-BE49-F238E27FC236}">
                <a16:creationId xmlns:a16="http://schemas.microsoft.com/office/drawing/2014/main" id="{28D4BCFA-002F-4328-A0FF-57D4C51FACE7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1" name="MSSN2135.wav">
            <a:hlinkClick r:id="" action="ppaction://media"/>
            <a:extLst>
              <a:ext uri="{FF2B5EF4-FFF2-40B4-BE49-F238E27FC236}">
                <a16:creationId xmlns:a16="http://schemas.microsoft.com/office/drawing/2014/main" id="{381EEC05-EBBC-4037-9EE2-F13531D21951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2" name="MSj02134.wav">
            <a:hlinkClick r:id="" action="ppaction://media"/>
            <a:extLst>
              <a:ext uri="{FF2B5EF4-FFF2-40B4-BE49-F238E27FC236}">
                <a16:creationId xmlns:a16="http://schemas.microsoft.com/office/drawing/2014/main" id="{A452EB71-99CD-42B3-A033-278A5B97CC12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3" name="MSSN2136.wav">
            <a:hlinkClick r:id="" action="ppaction://media"/>
            <a:extLst>
              <a:ext uri="{FF2B5EF4-FFF2-40B4-BE49-F238E27FC236}">
                <a16:creationId xmlns:a16="http://schemas.microsoft.com/office/drawing/2014/main" id="{3F836797-8083-4544-BE37-D88A3E981B6C}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1AC625CF-53B6-480B-84C6-47152663B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275" y="1384300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BD30A-30E9-804E-B73F-CAA5069DA2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869500"/>
            <a:ext cx="5011738" cy="313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153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9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63" fill="hold"/>
                                        <p:tgtEl>
                                          <p:spTgt spid="1536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75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86" fill="hold"/>
                                        <p:tgtEl>
                                          <p:spTgt spid="1536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154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36" fill="hold"/>
                                        <p:tgtEl>
                                          <p:spTgt spid="153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10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11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12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3E0849F-8134-43A4-BF7F-FC2EB505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79AC0C-C4D2-4BA9-A193-295B10CE96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EEC6719-70C3-4C81-B54F-EFA9F4F51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153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/>
              <a:t>      OF THE TWO GOOD “SIXES”    	WHAT IS THE BINGO STEM      	FROM THIS ALPHAGRAM?</a:t>
            </a:r>
            <a:endParaRPr lang="en-US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97894E-1C83-44CB-ACBB-1ADFCB731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85800"/>
            <a:ext cx="7772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solidFill>
                  <a:srgbClr val="071E7E"/>
                </a:solidFill>
                <a:latin typeface="Scramble" panose="020B0603050302020204" pitchFamily="34" charset="0"/>
              </a:rPr>
              <a:t>AEPPRS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>
            <a:extLst>
              <a:ext uri="{FF2B5EF4-FFF2-40B4-BE49-F238E27FC236}">
                <a16:creationId xmlns:a16="http://schemas.microsoft.com/office/drawing/2014/main" id="{61DD5F42-A30B-44C2-A704-2977A3DD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E753C-9AE7-4591-AB7E-D4839414EA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5DFD304F-23D3-4005-A7A1-366AE3335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N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60CA6E1-3AC7-4EF3-86FC-821684A1A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AENPPRS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04D0C-896B-43AF-8529-AAA24151B8BA}"/>
              </a:ext>
            </a:extLst>
          </p:cNvPr>
          <p:cNvSpPr txBox="1"/>
          <p:nvPr/>
        </p:nvSpPr>
        <p:spPr>
          <a:xfrm>
            <a:off x="3467100" y="5638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A6CB3411-10EE-4FE9-BF9F-6C8DE31F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028147-F0AE-4E45-AAF4-BFFB9931CB7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E1B0743-48EC-4DC5-8880-322435F3F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Scramble" panose="020B0603050302020204" pitchFamily="34" charset="0"/>
              </a:rPr>
              <a:t>AENPPRS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149EC5CE-DEB5-4A9B-9E4B-D6CE81D30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249363"/>
            <a:ext cx="7315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071E7E"/>
                </a:solidFill>
                <a:latin typeface="Scramble" panose="020B0603050302020204" pitchFamily="34" charset="0"/>
              </a:rPr>
              <a:t>NAPPERS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071E7E"/>
                </a:solidFill>
                <a:latin typeface="Scramble" panose="020B0603050302020204" pitchFamily="34" charset="0"/>
              </a:rPr>
              <a:t>SNAPPER</a:t>
            </a:r>
            <a:endParaRPr lang="en-US" altLang="en-US" sz="6000" dirty="0">
              <a:latin typeface="Scramble" panose="020B0603050302020204" pitchFamily="34" charset="0"/>
            </a:endParaRPr>
          </a:p>
        </p:txBody>
      </p:sp>
      <p:pic>
        <p:nvPicPr>
          <p:cNvPr id="80901" name="Picture 4">
            <a:extLst>
              <a:ext uri="{FF2B5EF4-FFF2-40B4-BE49-F238E27FC236}">
                <a16:creationId xmlns:a16="http://schemas.microsoft.com/office/drawing/2014/main" id="{802020DA-498C-44FC-87EA-5E943346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5146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5">
            <a:extLst>
              <a:ext uri="{FF2B5EF4-FFF2-40B4-BE49-F238E27FC236}">
                <a16:creationId xmlns:a16="http://schemas.microsoft.com/office/drawing/2014/main" id="{6C29B802-9AB9-414C-99C3-A53352283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4881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80903" name="Picture 6">
            <a:extLst>
              <a:ext uri="{FF2B5EF4-FFF2-40B4-BE49-F238E27FC236}">
                <a16:creationId xmlns:a16="http://schemas.microsoft.com/office/drawing/2014/main" id="{4F62DE39-CD3B-4BF5-900A-0158027C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7">
            <a:extLst>
              <a:ext uri="{FF2B5EF4-FFF2-40B4-BE49-F238E27FC236}">
                <a16:creationId xmlns:a16="http://schemas.microsoft.com/office/drawing/2014/main" id="{8D95B99D-8A33-4D84-BA0D-874FF4F2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64650"/>
            <a:ext cx="7315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THESE FISHERMEN TURNED INTO </a:t>
            </a:r>
            <a:r>
              <a:rPr lang="en-US" altLang="en-US" sz="2400" b="1" i="1" u="sng" dirty="0"/>
              <a:t>NAPPERS</a:t>
            </a:r>
            <a:r>
              <a:rPr lang="en-US" altLang="en-US" sz="2400" dirty="0"/>
              <a:t>, SO THEY DIDN’T CATCH A SINGLE </a:t>
            </a:r>
            <a:r>
              <a:rPr lang="en-US" altLang="en-US" sz="2400" b="1" i="1" u="sng" dirty="0"/>
              <a:t>SNAPPER</a:t>
            </a:r>
            <a:r>
              <a:rPr lang="en-US" altLang="en-US" sz="2400" dirty="0"/>
              <a:t>!</a:t>
            </a:r>
            <a:endParaRPr lang="en-US" altLang="en-US" sz="1800" dirty="0">
              <a:latin typeface="Scramble" panose="020B0603050302020204" pitchFamily="34" charset="0"/>
            </a:endParaRPr>
          </a:p>
        </p:txBody>
      </p:sp>
      <p:sp>
        <p:nvSpPr>
          <p:cNvPr id="80905" name="Rectangle 8">
            <a:extLst>
              <a:ext uri="{FF2B5EF4-FFF2-40B4-BE49-F238E27FC236}">
                <a16:creationId xmlns:a16="http://schemas.microsoft.com/office/drawing/2014/main" id="{89BFCE6B-22D2-4AE0-B8D9-99B2641BE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5410200" cy="2133600"/>
          </a:xfrm>
          <a:prstGeom prst="rect">
            <a:avLst/>
          </a:prstGeom>
          <a:noFill/>
          <a:ln w="38100">
            <a:solidFill>
              <a:srgbClr val="071E7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71E7E"/>
              </a:solidFill>
              <a:latin typeface="Scramble" panose="020B0603050302020204" pitchFamily="34" charset="0"/>
            </a:endParaRPr>
          </a:p>
        </p:txBody>
      </p:sp>
      <p:pic>
        <p:nvPicPr>
          <p:cNvPr id="80906" name="Picture 9">
            <a:extLst>
              <a:ext uri="{FF2B5EF4-FFF2-40B4-BE49-F238E27FC236}">
                <a16:creationId xmlns:a16="http://schemas.microsoft.com/office/drawing/2014/main" id="{0F3EC220-1BFD-4135-9DF2-0E250121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7432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Rectangle 7">
            <a:extLst>
              <a:ext uri="{FF2B5EF4-FFF2-40B4-BE49-F238E27FC236}">
                <a16:creationId xmlns:a16="http://schemas.microsoft.com/office/drawing/2014/main" id="{024C172F-0448-4508-85AE-C74B33B1C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066800"/>
            <a:ext cx="1552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698A765A-D39B-4079-848C-83C8D41DE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0"/>
            <a:ext cx="1905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K</a:t>
            </a:r>
            <a:r>
              <a:rPr lang="en-US" altLang="en-US" sz="2400"/>
              <a:t>NAPPERS </a:t>
            </a:r>
            <a:r>
              <a:rPr lang="en-US" altLang="en-US" sz="2400" b="1" u="sng"/>
              <a:t>S</a:t>
            </a:r>
            <a:r>
              <a:rPr lang="en-US" altLang="en-US" sz="2400"/>
              <a:t>NAPPERS</a:t>
            </a:r>
          </a:p>
        </p:txBody>
      </p:sp>
      <p:sp>
        <p:nvSpPr>
          <p:cNvPr id="46090" name="Text Box 10">
            <a:extLst>
              <a:ext uri="{FF2B5EF4-FFF2-40B4-BE49-F238E27FC236}">
                <a16:creationId xmlns:a16="http://schemas.microsoft.com/office/drawing/2014/main" id="{9D6169E2-381A-4229-B160-940D77894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71E7E"/>
                </a:solidFill>
              </a:rPr>
              <a:t>S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65CE5768-8373-43A8-B435-C394050F1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63613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71E7E"/>
                </a:solidFill>
              </a:rPr>
              <a:t>K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53F9EAC-7DCE-4F2A-9E49-4D83685F3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19213"/>
            <a:ext cx="1752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71E7E"/>
                </a:solidFill>
              </a:rPr>
              <a:t>s</a:t>
            </a:r>
            <a:endParaRPr lang="en-US" altLang="en-US" sz="6000" b="1">
              <a:solidFill>
                <a:srgbClr val="071E7E"/>
              </a:solidFill>
            </a:endParaRPr>
          </a:p>
        </p:txBody>
      </p:sp>
      <p:pic>
        <p:nvPicPr>
          <p:cNvPr id="80912" name="Picture 16">
            <a:extLst>
              <a:ext uri="{FF2B5EF4-FFF2-40B4-BE49-F238E27FC236}">
                <a16:creationId xmlns:a16="http://schemas.microsoft.com/office/drawing/2014/main" id="{7F80D298-B24A-4BAF-942D-C8535071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635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6C165091-F281-4EB3-BF51-D25DB5B38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2152650"/>
            <a:ext cx="441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741C6D16-BC01-4A15-AA91-D09498216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5" y="1149350"/>
            <a:ext cx="441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90" grpId="0"/>
      <p:bldP spid="15" grpId="0"/>
      <p:bldP spid="16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CD3C47CE-8D83-4438-81BC-19BAD3DD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D1CD85-B8A8-4BDB-B17C-8BDFB82FF4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745CA4A-FFB2-4214-9A8D-A1D3B43B8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35EE198-FB77-40F8-9BFC-55D62815F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635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</a:t>
            </a:r>
          </a:p>
        </p:txBody>
      </p:sp>
      <p:sp>
        <p:nvSpPr>
          <p:cNvPr id="82949" name="Rectangle 4">
            <a:extLst>
              <a:ext uri="{FF2B5EF4-FFF2-40B4-BE49-F238E27FC236}">
                <a16:creationId xmlns:a16="http://schemas.microsoft.com/office/drawing/2014/main" id="{70058D39-693D-4FFB-A722-75DDDD636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33701"/>
            <a:ext cx="678180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/>
              <a:t>		THAT’S IT!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       WHAT WAS THAT </a:t>
            </a:r>
            <a:br>
              <a:rPr lang="en-US" altLang="en-US" sz="3600" dirty="0"/>
            </a:br>
            <a:r>
              <a:rPr lang="en-US" altLang="en-US" sz="3600" dirty="0"/>
              <a:t>    MNEMONIC PHRASE?</a:t>
            </a:r>
          </a:p>
        </p:txBody>
      </p:sp>
      <p:pic>
        <p:nvPicPr>
          <p:cNvPr id="3" name="0DBA3566.wav">
            <a:hlinkClick r:id="" action="ppaction://media"/>
            <a:extLst>
              <a:ext uri="{FF2B5EF4-FFF2-40B4-BE49-F238E27FC236}">
                <a16:creationId xmlns:a16="http://schemas.microsoft.com/office/drawing/2014/main" id="{578C18F1-DAB9-2EE7-BA44-80442C9A8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65373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>
            <a:extLst>
              <a:ext uri="{FF2B5EF4-FFF2-40B4-BE49-F238E27FC236}">
                <a16:creationId xmlns:a16="http://schemas.microsoft.com/office/drawing/2014/main" id="{FBA219A8-96B4-4D5B-872F-189A31CA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726059-98C7-478C-AB2A-2CD1758B24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F1D88A5E-6378-4516-9EDE-E37F9AF7E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033F298-B745-4EBB-9838-C090ABDAF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91600" cy="1905000"/>
          </a:xfrm>
        </p:spPr>
        <p:txBody>
          <a:bodyPr/>
          <a:lstStyle/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r>
              <a:rPr lang="en-US" altLang="en-US" sz="6600" dirty="0">
                <a:latin typeface="+mj-lt"/>
              </a:rPr>
              <a:t>ZEE HOUSEWIFERY</a:t>
            </a:r>
          </a:p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r>
              <a:rPr lang="en-US" altLang="en-US" sz="6600" dirty="0">
                <a:latin typeface="+mj-lt"/>
              </a:rPr>
              <a:t>ACCUMULATIONS</a:t>
            </a:r>
            <a:endParaRPr lang="en-US" altLang="en-US" sz="4000" dirty="0">
              <a:latin typeface="+mj-lt"/>
            </a:endParaRPr>
          </a:p>
        </p:txBody>
      </p:sp>
      <p:pic>
        <p:nvPicPr>
          <p:cNvPr id="84997" name="Picture 5">
            <a:extLst>
              <a:ext uri="{FF2B5EF4-FFF2-40B4-BE49-F238E27FC236}">
                <a16:creationId xmlns:a16="http://schemas.microsoft.com/office/drawing/2014/main" id="{54C73B38-CA4E-4C16-A64B-87209E1A7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3932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>
            <a:extLst>
              <a:ext uri="{FF2B5EF4-FFF2-40B4-BE49-F238E27FC236}">
                <a16:creationId xmlns:a16="http://schemas.microsoft.com/office/drawing/2014/main" id="{0C0A6755-4696-48CD-A245-A629BD7B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882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>
            <a:extLst>
              <a:ext uri="{FF2B5EF4-FFF2-40B4-BE49-F238E27FC236}">
                <a16:creationId xmlns:a16="http://schemas.microsoft.com/office/drawing/2014/main" id="{F3005462-4BBE-4815-92DA-07779043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EBEB79-0D0D-4FF5-A44E-16929FCFBB0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71B55CDE-3903-4220-8AA2-E7BB423E8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17046207-3063-42AE-BC93-517BF8DA9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915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/>
              <a:t>BINGOS WORTH REVIEWING:</a:t>
            </a:r>
            <a:endParaRPr lang="en-US" altLang="en-US" dirty="0"/>
          </a:p>
        </p:txBody>
      </p:sp>
      <p:sp>
        <p:nvSpPr>
          <p:cNvPr id="87045" name="Text Box 4">
            <a:extLst>
              <a:ext uri="{FF2B5EF4-FFF2-40B4-BE49-F238E27FC236}">
                <a16:creationId xmlns:a16="http://schemas.microsoft.com/office/drawing/2014/main" id="{EB29FCEE-631A-498F-91CD-B2AB6D03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Scramble" panose="020B0603050302020204" pitchFamily="34" charset="0"/>
            </a:endParaRPr>
          </a:p>
        </p:txBody>
      </p:sp>
      <p:sp>
        <p:nvSpPr>
          <p:cNvPr id="87046" name="Text Box 5">
            <a:extLst>
              <a:ext uri="{FF2B5EF4-FFF2-40B4-BE49-F238E27FC236}">
                <a16:creationId xmlns:a16="http://schemas.microsoft.com/office/drawing/2014/main" id="{1A3AECE0-1392-4270-8AD5-083F8688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3726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071E7E"/>
                </a:solidFill>
                <a:latin typeface="Scramble" panose="020B0603050302020204" pitchFamily="34" charset="0"/>
              </a:rPr>
              <a:t>RAPPEES YAPPERS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071E7E"/>
                </a:solidFill>
                <a:latin typeface="Scramble" panose="020B0603050302020204" pitchFamily="34" charset="0"/>
              </a:rPr>
              <a:t>APPOSER PREAMPS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071E7E"/>
                </a:solidFill>
                <a:latin typeface="Scramble" panose="020B0603050302020204" pitchFamily="34" charset="0"/>
              </a:rPr>
              <a:t>SAPPERS RAPPELS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071E7E"/>
                </a:solidFill>
                <a:latin typeface="Scramble" panose="020B0603050302020204" pitchFamily="34" charset="0"/>
              </a:rPr>
              <a:t>FRAPPES LAPPERS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071E7E"/>
                </a:solidFill>
                <a:latin typeface="Scramble" panose="020B0603050302020204" pitchFamily="34" charset="0"/>
              </a:rPr>
              <a:t>PREPAYS APPRESS</a:t>
            </a:r>
            <a:endParaRPr lang="en-US" altLang="en-US" sz="180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7B0F1-BA33-46A8-B925-8EC93A53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294-B7DB-4909-8D36-50B739BC61A4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230B71-2C34-4515-95A2-AA55DCB734F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endParaRPr lang="en-US" altLang="en-US" sz="6600" kern="0" dirty="0">
              <a:latin typeface="Scramble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2E085-AE2C-41AA-893A-15C2AC67F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82922"/>
            <a:ext cx="7806418" cy="44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9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>
            <a:extLst>
              <a:ext uri="{FF2B5EF4-FFF2-40B4-BE49-F238E27FC236}">
                <a16:creationId xmlns:a16="http://schemas.microsoft.com/office/drawing/2014/main" id="{18D4DA58-3C9C-420C-B15D-9A4158D0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2C6FDD-125E-4F89-A4AA-278BEE8E3E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E1D0C31C-EE92-4752-A0D4-3E82D8040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solidFill>
                  <a:srgbClr val="071E7E"/>
                </a:solidFill>
              </a:rPr>
              <a:t>THE END!</a:t>
            </a:r>
            <a:endParaRPr lang="en-US" alt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C0D35-9E5E-DF2B-9686-BFB0851C50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2705101"/>
            <a:ext cx="2895600" cy="3823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3B3F5EA-D3DD-4ABF-A88F-06D7C1D9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2917B-F9BA-4D45-B3FD-EFD01923689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BE8EE47-993A-4E55-94AB-5BE598E93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Scramble" panose="020B0603050302020204" pitchFamily="34" charset="0"/>
              </a:rPr>
              <a:t>AEPPRS</a:t>
            </a:r>
            <a:endParaRPr lang="en-US" altLang="en-US" sz="6000">
              <a:latin typeface="Scramble" panose="020B0603050302020204" pitchFamily="34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4E22F8B-4E99-4C40-BE9B-DDF56DD4E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64008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7174" name="Text Box 8">
            <a:extLst>
              <a:ext uri="{FF2B5EF4-FFF2-40B4-BE49-F238E27FC236}">
                <a16:creationId xmlns:a16="http://schemas.microsoft.com/office/drawing/2014/main" id="{E6B94667-B04E-40F7-802B-A441F5FE4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175" name="Text Box 9">
            <a:extLst>
              <a:ext uri="{FF2B5EF4-FFF2-40B4-BE49-F238E27FC236}">
                <a16:creationId xmlns:a16="http://schemas.microsoft.com/office/drawing/2014/main" id="{702E6F7A-1BCA-451F-8B8B-DAB1594DF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SAPPER</a:t>
            </a:r>
            <a:r>
              <a:rPr lang="en-US" altLang="en-US" sz="2400"/>
              <a:t> IS THE ONLY OTHER WORD ON THIS RACK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F33509-BAD3-4EF6-9FB1-00A8FEBCC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995246"/>
            <a:ext cx="3328988" cy="2493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202CF79E-89C4-4BAF-A7EC-0295AC19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1BFB44-67F0-4A58-89EC-51A159A291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A05B8D5-FDCB-44DC-8142-9905E7E28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077200" cy="1828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000" dirty="0"/>
              <a:t>  WHAT MNEMONIC PHRASE CAN WE ASSOCIATE           WITH THIS BINGO STEM?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839E81-DC2D-49DB-A5E6-6B467427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00200"/>
            <a:ext cx="6400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7200" kern="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32E58C18-8C5E-49F2-A0EA-E8CAB7B0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2A6FE-840E-47A1-80B3-0E3E853E0A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0AEEAE1-1FC6-4A32-9A56-F87219057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A2A073A-1D0D-4788-BAA7-C3E01A50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91600" cy="1905000"/>
          </a:xfrm>
        </p:spPr>
        <p:txBody>
          <a:bodyPr/>
          <a:lstStyle/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r>
              <a:rPr lang="en-US" altLang="en-US" sz="6600" dirty="0">
                <a:latin typeface="+mj-lt"/>
              </a:rPr>
              <a:t>ZEE HOUSEWIFERY</a:t>
            </a:r>
          </a:p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r>
              <a:rPr lang="en-US" altLang="en-US" sz="6600" dirty="0">
                <a:latin typeface="+mj-lt"/>
              </a:rPr>
              <a:t>ACCUMULATIONS</a:t>
            </a:r>
            <a:endParaRPr lang="en-US" altLang="en-US" sz="4000" dirty="0">
              <a:latin typeface="+mj-lt"/>
            </a:endParaRP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45FA3C5E-A6B6-42E8-B610-37F5D91C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3932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1FB9FD10-929B-4AE8-9C6D-8FFDBBE4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869" y="3429000"/>
            <a:ext cx="2882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89B8ADA4-277A-4374-B15B-ECC91A52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92E572-8416-4D0D-8266-C78F6B6450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EFA5A1E-6ED6-44DD-BBAD-331FAD6DA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PAPERS</a:t>
            </a:r>
            <a:b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Z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2FDEBFE-B970-449E-8796-972C6C328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AEPPRSZ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D5C1A-CC42-4377-8B75-FDD29E2458F2}"/>
              </a:ext>
            </a:extLst>
          </p:cNvPr>
          <p:cNvSpPr txBox="1"/>
          <p:nvPr/>
        </p:nvSpPr>
        <p:spPr>
          <a:xfrm>
            <a:off x="3733800" y="57835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9623EBE5-5E74-41E8-87E4-49BDE6A2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337CBE-EB6E-4387-92E0-81720609DB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EABB33-23ED-4391-AD2C-2E9684BBC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AEPPRSZ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577B792-D5C4-4925-9C1B-93091D6D7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7200">
                <a:solidFill>
                  <a:srgbClr val="071E7E"/>
                </a:solidFill>
                <a:latin typeface="Scramble" panose="020B0603050302020204" pitchFamily="34" charset="0"/>
              </a:rPr>
              <a:t>ZAPPERS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488986D2-2475-4622-9104-724B378F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1504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MosquitoZapper.com, residential outdoor bug zappers for your home and garden.">
            <a:hlinkClick r:id="rId6"/>
            <a:extLst>
              <a:ext uri="{FF2B5EF4-FFF2-40B4-BE49-F238E27FC236}">
                <a16:creationId xmlns:a16="http://schemas.microsoft.com/office/drawing/2014/main" id="{A6A81321-2010-4C53-93EA-57ED56050D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5562600"/>
            <a:ext cx="1304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>
            <a:extLst>
              <a:ext uri="{FF2B5EF4-FFF2-40B4-BE49-F238E27FC236}">
                <a16:creationId xmlns:a16="http://schemas.microsoft.com/office/drawing/2014/main" id="{8829A0A0-7C05-4DE3-AAEE-12863D3F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22494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8">
            <a:extLst>
              <a:ext uri="{FF2B5EF4-FFF2-40B4-BE49-F238E27FC236}">
                <a16:creationId xmlns:a16="http://schemas.microsoft.com/office/drawing/2014/main" id="{F02BAEDC-99D7-4289-B38F-8059D0883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00400"/>
            <a:ext cx="7239000" cy="3276600"/>
          </a:xfrm>
          <a:prstGeom prst="rect">
            <a:avLst/>
          </a:prstGeom>
          <a:noFill/>
          <a:ln w="38100">
            <a:solidFill>
              <a:srgbClr val="071E7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AB5EF9D-FEF0-4BCB-9345-6F241B0C5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1436688"/>
            <a:ext cx="441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71E7E"/>
                </a:solidFill>
              </a:rPr>
              <a:t>_</a:t>
            </a:r>
          </a:p>
        </p:txBody>
      </p:sp>
      <p:pic>
        <p:nvPicPr>
          <p:cNvPr id="15367" name="Picture 6">
            <a:extLst>
              <a:ext uri="{FF2B5EF4-FFF2-40B4-BE49-F238E27FC236}">
                <a16:creationId xmlns:a16="http://schemas.microsoft.com/office/drawing/2014/main" id="{051A39EC-DE5B-4E5C-B022-0FD17CBC5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90000" l="10000" r="90000">
                        <a14:foregroundMark x1="50000" y1="4000" x2="50000" y2="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900" y="3375879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apper">
            <a:hlinkClick r:id="" action="ppaction://media"/>
            <a:extLst>
              <a:ext uri="{FF2B5EF4-FFF2-40B4-BE49-F238E27FC236}">
                <a16:creationId xmlns:a16="http://schemas.microsoft.com/office/drawing/2014/main" id="{79C8F7DA-04A1-42DB-823B-4E446FC999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5663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Macintosh PowerPoint</Application>
  <PresentationFormat>On-screen Show (4:3)</PresentationFormat>
  <Paragraphs>349</Paragraphs>
  <Slides>47</Slides>
  <Notes>47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Brush Script MT</vt:lpstr>
      <vt:lpstr>Arial</vt:lpstr>
      <vt:lpstr>Times New Roman</vt:lpstr>
      <vt:lpstr>Scramble</vt:lpstr>
      <vt:lpstr>Default Design</vt:lpstr>
      <vt:lpstr>AEPPRS</vt:lpstr>
      <vt:lpstr>AEPPRS</vt:lpstr>
      <vt:lpstr>AEPPRS</vt:lpstr>
      <vt:lpstr>PowerPoint Presentation</vt:lpstr>
      <vt:lpstr>AEPPRS</vt:lpstr>
      <vt:lpstr>PowerPoint Presentation</vt:lpstr>
      <vt:lpstr>PAPERS</vt:lpstr>
      <vt:lpstr>PAPERS Z  </vt:lpstr>
      <vt:lpstr>AEPPRSZ</vt:lpstr>
      <vt:lpstr>PAPERS E  </vt:lpstr>
      <vt:lpstr>AEEPPRS</vt:lpstr>
      <vt:lpstr>PAPERS H  </vt:lpstr>
      <vt:lpstr>AEHPPRS</vt:lpstr>
      <vt:lpstr>PAPERS O  </vt:lpstr>
      <vt:lpstr>AEOPPRS</vt:lpstr>
      <vt:lpstr>PAPERS U  </vt:lpstr>
      <vt:lpstr>AEPPRSU</vt:lpstr>
      <vt:lpstr>PAPERS S  </vt:lpstr>
      <vt:lpstr>AEPPRSS</vt:lpstr>
      <vt:lpstr>PAPERS W  </vt:lpstr>
      <vt:lpstr>AEPPRSW</vt:lpstr>
      <vt:lpstr>PAPERS I  </vt:lpstr>
      <vt:lpstr>AEIPPRS</vt:lpstr>
      <vt:lpstr>PAPERS F  </vt:lpstr>
      <vt:lpstr>AEFPPRS</vt:lpstr>
      <vt:lpstr>PAPERS R  </vt:lpstr>
      <vt:lpstr>AEPPRSY</vt:lpstr>
      <vt:lpstr>PAPERS Y  </vt:lpstr>
      <vt:lpstr>AEPPRSY</vt:lpstr>
      <vt:lpstr>PAPERS  A  </vt:lpstr>
      <vt:lpstr>AAEPPRS</vt:lpstr>
      <vt:lpstr>PAPERS  C  </vt:lpstr>
      <vt:lpstr>ACEPPRS</vt:lpstr>
      <vt:lpstr>PAPERS M  </vt:lpstr>
      <vt:lpstr>AEMPPRS</vt:lpstr>
      <vt:lpstr>PAPERS L  </vt:lpstr>
      <vt:lpstr>AELPPRS</vt:lpstr>
      <vt:lpstr>PAPERS T  </vt:lpstr>
      <vt:lpstr>AEPPRST</vt:lpstr>
      <vt:lpstr>PAPERS N  </vt:lpstr>
      <vt:lpstr>AENPPRS</vt:lpstr>
      <vt:lpstr>PAPERS</vt:lpstr>
      <vt:lpstr>PAPERS</vt:lpstr>
      <vt:lpstr>PAPERS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2024-06-23T22:33:34Z</dcterms:created>
  <dcterms:modified xsi:type="dcterms:W3CDTF">2024-07-01T08:24:29Z</dcterms:modified>
</cp:coreProperties>
</file>