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7"/>
  </p:notesMasterIdLst>
  <p:sldIdLst>
    <p:sldId id="256" r:id="rId2"/>
    <p:sldId id="411" r:id="rId3"/>
    <p:sldId id="412" r:id="rId4"/>
    <p:sldId id="257" r:id="rId5"/>
    <p:sldId id="258" r:id="rId6"/>
    <p:sldId id="259" r:id="rId7"/>
    <p:sldId id="404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377" r:id="rId18"/>
    <p:sldId id="384" r:id="rId19"/>
    <p:sldId id="376" r:id="rId20"/>
    <p:sldId id="385" r:id="rId21"/>
    <p:sldId id="375" r:id="rId22"/>
    <p:sldId id="386" r:id="rId23"/>
    <p:sldId id="374" r:id="rId24"/>
    <p:sldId id="387" r:id="rId25"/>
    <p:sldId id="373" r:id="rId26"/>
    <p:sldId id="388" r:id="rId27"/>
    <p:sldId id="372" r:id="rId28"/>
    <p:sldId id="355" r:id="rId29"/>
    <p:sldId id="393" r:id="rId30"/>
    <p:sldId id="392" r:id="rId31"/>
    <p:sldId id="394" r:id="rId32"/>
    <p:sldId id="391" r:id="rId33"/>
    <p:sldId id="395" r:id="rId34"/>
    <p:sldId id="390" r:id="rId35"/>
    <p:sldId id="396" r:id="rId36"/>
    <p:sldId id="389" r:id="rId37"/>
    <p:sldId id="397" r:id="rId38"/>
    <p:sldId id="398" r:id="rId39"/>
    <p:sldId id="403" r:id="rId40"/>
    <p:sldId id="299" r:id="rId41"/>
    <p:sldId id="300" r:id="rId42"/>
    <p:sldId id="407" r:id="rId43"/>
    <p:sldId id="409" r:id="rId44"/>
    <p:sldId id="417" r:id="rId45"/>
    <p:sldId id="302" r:id="rId46"/>
  </p:sldIdLst>
  <p:sldSz cx="9144000" cy="6858000" type="screen4x3"/>
  <p:notesSz cx="6858000" cy="9144000"/>
  <p:embeddedFontLst>
    <p:embeddedFont>
      <p:font typeface="Bodoni MT Black" panose="020F0502020204030204" pitchFamily="34" charset="0"/>
      <p:bold r:id="rId48"/>
      <p:boldItalic r:id="rId49"/>
    </p:embeddedFont>
    <p:embeddedFont>
      <p:font typeface="Brush Script MT" panose="03060802040406070304" pitchFamily="66" charset="-122"/>
      <p:italic r:id="rId50"/>
    </p:embeddedFont>
    <p:embeddedFont>
      <p:font typeface="Scramble" panose="020B0603050302020204" pitchFamily="34" charset="0"/>
      <p:regular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A02"/>
    <a:srgbClr val="9D607E"/>
    <a:srgbClr val="66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85578" autoAdjust="0"/>
  </p:normalViewPr>
  <p:slideViewPr>
    <p:cSldViewPr>
      <p:cViewPr varScale="1">
        <p:scale>
          <a:sx n="109" d="100"/>
          <a:sy n="109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E33E344-2CCE-4179-895F-7A5E256D63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C98E24C-4989-448B-A306-0162D88D08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A21DB8A-7DA7-4BBC-9AC9-B5C99C2B23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763F7381-32E5-4587-AE21-125EFEE164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DB0F511-6539-457A-89E1-B17A26F5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A6E77020-8502-4BDA-8977-C37CBCB48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E1C4F8-008B-45E8-9DED-FF0BF6770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8FCB5F2-DADB-4DF3-B9FB-F50B8AD71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EE6FB-F796-45C4-BEF4-E375784F726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181F388-F74A-46A8-ABBD-A322690C3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9546E31-2589-47D0-9F98-A65563D29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Nothing new from NWL23 or WOW24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70A2C81-B813-44AB-B9BC-38B778959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10CF5-97D2-4429-937A-EBD49B54CC4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9C58C62-BA46-4D25-8FA2-83A952000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4262BA5-2CEB-4D44-9B83-CEF43BF9E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A5BC1FB-0165-4020-B101-96A17C104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B42303-A37E-4248-BAC0-503B05A4974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3C9C24E-98A8-447F-BA3E-26232C386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CE3FE5C-6B1F-4BD2-B731-358F57A48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8F53541-7587-455C-B711-0EF6331AF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0D657-9985-40C6-B988-701E4DF1755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D2CCC33-FBD6-40DE-9F00-3A036C0DF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2EEF3EF-9679-462A-83CF-DDA4A9B73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A71DD27-6925-4900-A06C-D026BAAA8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69E9D5-FF5A-4A25-9A30-6A6B4A5B5C2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0156E71-DC0D-4CFE-869E-EF317A1E0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6A0443D-0552-48B8-9FD3-36E4EBF9A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ORDAIN: </a:t>
            </a:r>
            <a:r>
              <a:rPr lang="en-US" altLang="en-US" dirty="0">
                <a:latin typeface="Arial" panose="020B0604020202020204" pitchFamily="34" charset="0"/>
              </a:rPr>
              <a:t>“GENT BLE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SED STEEPLE”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DARING</a:t>
            </a:r>
            <a:r>
              <a:rPr lang="en-US" altLang="en-US" dirty="0">
                <a:latin typeface="Arial" panose="020B0604020202020204" pitchFamily="34" charset="0"/>
              </a:rPr>
              <a:t>: “TO BOLDLY SKI DOWN ICY SLOPE IN FOG”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D166BB3-4D68-411E-B3B0-310E1EC9D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CB61C1-C624-47BA-BEAA-B9D48B64108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208268F-E3C1-4444-9DD3-D7EB57C2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11FA423-9D94-4651-9F99-05106E6BF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3B6A1AD-95CA-431A-AD41-F1018B69E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FF93F9-232B-4261-9857-27249D77625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9ADAF4B-7E36-4631-AB61-8A9869611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B34A818-CEBB-43E6-920D-0EE3FA773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8076384-929D-4E71-BAA0-870066F56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FB132-B010-4BAC-BC92-EC910ED765F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8ACB243-3D10-4DAD-A116-F2C84742D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19751B8-4EB0-4EEC-B7B5-D879EACD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C5AB7A8-DBB5-4690-B2A6-D70DAF539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A55C26-2F31-4A77-B473-620A8F0195B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1D6164D-E188-47DA-9B42-7B29CF4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ED250CD-C656-48A2-8067-700D200BF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80BA7B-B6C2-42BB-8591-AF90482E4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3DC0F3-2E65-4A4D-B9C4-94CEC48C495D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08929E3-3C15-498B-9792-D59ED4435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B03D6D2-5BC5-40FE-9872-55BC333FE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EBA7DD2-660F-45B0-A18A-6992A02E87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9E7C1-E1AE-4FA9-A9DB-D9AE55193F5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8AE8745-A964-48C9-AD00-3FE7D33F3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86080BB-9C1D-44ED-B97E-9B371E32C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8FCB5F2-DADB-4DF3-B9FB-F50B8AD71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EE6FB-F796-45C4-BEF4-E375784F726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181F388-F74A-46A8-ABBD-A322690C3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9546E31-2589-47D0-9F98-A65563D29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1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D2D32D9-E774-4DC4-904E-2DCA04B85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FD2CF-F029-414E-BFAF-760D63129D9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036AAB7-322E-41A6-9A14-D89C3B93B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060D823-9463-404C-9272-6912FBA58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647DF7B-4520-4E64-A70A-70C3EB54A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BBD78F-16A7-42E3-AB44-BE1A226D837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9BA714E-2A26-427D-B9BC-FF6C943AE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6E441F3-43AF-4006-A04A-B13A6821F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GRAINS: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0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0" u="none" dirty="0"/>
              <a:t>VOID BA</a:t>
            </a:r>
            <a:r>
              <a:rPr lang="en-US" b="0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0" u="none" dirty="0"/>
              <a:t>ON,</a:t>
            </a:r>
            <a:r>
              <a:rPr lang="en-US" b="0" u="none" dirty="0">
                <a:solidFill>
                  <a:srgbClr val="000000"/>
                </a:solidFill>
              </a:rPr>
              <a:t> </a:t>
            </a:r>
            <a:r>
              <a:rPr lang="en-US" b="0" u="none" dirty="0"/>
              <a:t>GO TO </a:t>
            </a:r>
            <a:r>
              <a:rPr lang="en-US" b="0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0" u="none" dirty="0"/>
              <a:t>HEAP </a:t>
            </a:r>
            <a:r>
              <a:rPr lang="en-US" dirty="0"/>
              <a:t>HOMINY”               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</a:rPr>
              <a:t>DARING</a:t>
            </a:r>
            <a:r>
              <a:rPr lang="en-US" altLang="en-US" dirty="0">
                <a:latin typeface="Arial" panose="020B0604020202020204" pitchFamily="34" charset="0"/>
              </a:rPr>
              <a:t>: “TO BOLDLY SKI DOWN ICY SLOPE IN FOG”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C68FA2-3B8D-45C8-A788-ACDEBBCBD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3D55FE-0B80-4068-8803-EFA4E2C259C4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6F5AFAE-6FE3-4555-9E2C-37520F700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C805F43-2807-43E6-B0E8-F6798D1A2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8764C1C-0FCF-4EE5-9583-94247B03B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89C158-73FC-46C2-AE45-F7360522474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63BA54-6136-46CB-BB10-E75665478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0EA046D-E487-4228-AB39-A1A06CC93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120378E-FAAE-4AF2-BB6D-324356C90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7E358-9680-4DDB-BC0D-400A47CD6799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AFF4116-FD6A-4A8B-AAA1-950E4BB15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97F912B-72A9-4863-8E61-E3052AE9B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956C4F-9DBF-4802-B3D9-DFF0D918F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01023-774E-4A10-A638-7029308E6945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3B98841-B008-4FBD-833B-B42649D81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B4BAA4E-706D-491E-B3BC-3D1AD9700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871E72E-83E0-4501-8B57-FA32C04BD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B2A290-5437-4BEC-B65A-3A829427773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5EDD1EB-6A18-457F-BB56-789F80051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44ABD7F-312E-45BE-8D05-A15FA28DF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0B82CAA-FB6F-4DCE-85F6-BD0A21E77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3381C-1F24-426D-8D32-0D75F94D19B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E7D3597-5976-4CF8-B8A3-7BCC01AD4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187444F-0FF8-43D2-817A-A6D91B23A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SWARDING</a:t>
            </a:r>
            <a:r>
              <a:rPr lang="en-US" altLang="en-US" dirty="0">
                <a:latin typeface="Arial" panose="020B0604020202020204" pitchFamily="34" charset="0"/>
              </a:rPr>
              <a:t>: v. COVERING WITH TURF (SWARD, SWARD, SWARDED)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599FE6A-B09C-454E-8A83-97468B1AF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F0BF74-2AA4-4585-ABC4-B0EA39537ED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DCEE940-CD45-4007-B5BD-F28A6C3A2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5977AB5-21E0-46E6-B444-599F2AB0D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31C058E-62F6-40CD-A504-37D684001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424EA-63F7-4954-955E-96601A00EE7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6477A9B-092B-4AB9-8BBE-C2C59D9B4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22A9078-4D13-4532-8617-BE25CC658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8FCB5F2-DADB-4DF3-B9FB-F50B8AD71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EE6FB-F796-45C4-BEF4-E375784F726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181F388-F74A-46A8-ABBD-A322690C3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9546E31-2589-47D0-9F98-A65563D29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59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E3313E0-7319-4B64-94A4-3223EF402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BE39AB-FAED-4B2A-B703-9B19E2102C78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F5EF8DB-A9CD-4712-BCD4-379B78D5A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047B94A-6198-4AD8-B19F-D6C215C19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EFE47A9-CEBD-4E4C-8CA4-4D104A493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419930-5F1B-41ED-A208-A8C751C575CD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5549FB8-C1A7-42E3-A0FE-49D6BF828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2E2CFF4-C0B6-41FB-9251-4C4B184E1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CARDING 1</a:t>
            </a:r>
            <a:r>
              <a:rPr lang="en-US" altLang="en-US" dirty="0">
                <a:latin typeface="Arial" panose="020B0604020202020204" pitchFamily="34" charset="0"/>
              </a:rPr>
              <a:t>:   to place or fasten on or by means of a card   </a:t>
            </a:r>
            <a:r>
              <a:rPr lang="en-US" altLang="en-US" b="1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: to provide with a card  </a:t>
            </a:r>
            <a:r>
              <a:rPr lang="en-US" altLang="en-US" b="1" dirty="0">
                <a:latin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</a:rPr>
              <a:t>: to list or record on a card   </a:t>
            </a:r>
            <a:r>
              <a:rPr lang="en-US" altLang="en-US" b="1" dirty="0">
                <a:latin typeface="Arial" panose="020B0604020202020204" pitchFamily="34" charset="0"/>
              </a:rPr>
              <a:t>4</a:t>
            </a:r>
            <a:r>
              <a:rPr lang="en-US" altLang="en-US" dirty="0">
                <a:latin typeface="Arial" panose="020B0604020202020204" pitchFamily="34" charset="0"/>
              </a:rPr>
              <a:t>: SCORE  *a golfer carding a 75*    </a:t>
            </a:r>
            <a:r>
              <a:rPr lang="en-US" altLang="en-US" b="1" dirty="0">
                <a:latin typeface="Arial" panose="020B0604020202020204" pitchFamily="34" charset="0"/>
              </a:rPr>
              <a:t>5</a:t>
            </a:r>
            <a:r>
              <a:rPr lang="en-US" altLang="en-US" dirty="0">
                <a:latin typeface="Arial" panose="020B0604020202020204" pitchFamily="34" charset="0"/>
              </a:rPr>
              <a:t>: to ask for identification (as in a bar)  “we all got carded”   </a:t>
            </a:r>
            <a:r>
              <a:rPr lang="en-US" altLang="en-US" b="1" dirty="0">
                <a:latin typeface="Arial" panose="020B0604020202020204" pitchFamily="34" charset="0"/>
              </a:rPr>
              <a:t>6</a:t>
            </a:r>
            <a:r>
              <a:rPr lang="en-US" altLang="en-US" dirty="0">
                <a:latin typeface="Arial" panose="020B0604020202020204" pitchFamily="34" charset="0"/>
              </a:rPr>
              <a:t>: to cleanse, disentangle, and collect together (as fibers) by the use of cards preparatory to spinning    SO………CARD, CARDS, CARDED, CARDING, CARDINGS, CARDER and CARDERS!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55469BD-E50C-449B-97EB-633D35B44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E227F-233A-471A-83D9-F311D4DD2A58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AB6A4CF-D1FE-4D6D-904E-8395DB10F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C3D6E1A-9901-4059-A949-D14B6ED5A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C697A7C-98FD-4EBB-84ED-333589739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7F005-0BEB-4002-9C8B-DA18AC49E753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C25D88D-AA69-4F21-8208-0B6C54E5F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091B37A-739D-4027-9BB6-80B96ADAB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921B260-0039-46F6-9CF4-9416C98931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48735F-D3EC-4D7D-B50A-F535C495A1CA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7C7E2DF-6D7F-44D4-A80B-686DEF983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13E591F-0238-493D-B9CC-C8C3DA1DB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12B4030-7157-4936-93BC-7B6246900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FB496-A7D8-48C6-8E57-BED35B24BCA1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72F5E9A-280F-4D9C-91FC-686634941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418FA81-8CC1-4250-8597-9D39A5144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REGINA: </a:t>
            </a:r>
            <a:r>
              <a:rPr lang="en-US" altLang="en-US" sz="800" dirty="0">
                <a:latin typeface="Arial" panose="020B0604020202020204" pitchFamily="34" charset="0"/>
              </a:rPr>
              <a:t>“PERFECT ANGEL BEHEADS MEN THAT GAZE AND WAVE”  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DANGER</a:t>
            </a:r>
            <a:r>
              <a:rPr lang="en-US" altLang="en-US" sz="800" dirty="0">
                <a:latin typeface="Arial" panose="020B0604020202020204" pitchFamily="34" charset="0"/>
              </a:rPr>
              <a:t>: protiles* or ‘POITRELS’ or “PILOT SEES PERIL”  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RAINED</a:t>
            </a:r>
            <a:r>
              <a:rPr lang="en-US" altLang="en-US" sz="800" dirty="0">
                <a:latin typeface="Arial" panose="020B0604020202020204" pitchFamily="34" charset="0"/>
              </a:rPr>
              <a:t>: “DAMP RAINS </a:t>
            </a:r>
            <a:r>
              <a:rPr lang="en-US" altLang="en-US" sz="800" b="0" u="none" dirty="0">
                <a:latin typeface="Arial" panose="020B0604020202020204" pitchFamily="34" charset="0"/>
              </a:rPr>
              <a:t>BROUGHT HAVOC”         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DARING</a:t>
            </a:r>
            <a:r>
              <a:rPr lang="en-US" altLang="en-US" sz="800" dirty="0">
                <a:latin typeface="Arial" panose="020B0604020202020204" pitchFamily="34" charset="0"/>
              </a:rPr>
              <a:t>: “TO BOLDLY SKI DOWN ICY SLOPE IN FOG”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A69B55-D953-46FD-A83F-912776452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B75D8-865C-46B4-9BA0-CA789CD4F073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17EA30F-F9BB-4339-ABCA-9EF41E0F5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C9F082E-5081-4EA7-AE2B-7DE3AE1E7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5CC2887-152A-4BC2-990C-B138AE953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7FAAB-D29F-4B74-B4D6-84B806E33FA6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DE870D9-CE77-44B6-BFDD-17FFC4CC0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17DB89F-2D2B-422D-B73C-90EB59DC9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82CCB4E3-E262-4D9A-A472-DEA41E72E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46F5DA-CA3B-46EB-BBDB-DB4BC85B80C6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E131B14-EF42-4F61-98D2-59B0DD611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C475FF9-FD29-454E-B688-39FDE95A8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D019B3E-76E0-4825-B236-A9BA2EF2A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409351-1CFD-4510-9570-7D778DD93988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7AD583C-B45C-4AD4-9400-5A3B6C9C0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43228BA-BD80-423A-BD2C-B98604BA0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NIGGARD </a:t>
            </a:r>
            <a:r>
              <a:rPr lang="en-US" altLang="en-US" b="1" dirty="0">
                <a:latin typeface="Arial" panose="020B0604020202020204" pitchFamily="34" charset="0"/>
              </a:rPr>
              <a:t>  </a:t>
            </a:r>
            <a:r>
              <a:rPr lang="en-US" altLang="en-US" i="1" dirty="0">
                <a:latin typeface="Arial" panose="020B0604020202020204" pitchFamily="34" charset="0"/>
              </a:rPr>
              <a:t>noun</a:t>
            </a:r>
            <a:r>
              <a:rPr lang="en-US" altLang="en-US" dirty="0">
                <a:latin typeface="Arial" panose="020B0604020202020204" pitchFamily="34" charset="0"/>
              </a:rPr>
              <a:t>: A mean, stingy person.  </a:t>
            </a:r>
            <a:r>
              <a:rPr lang="en-US" altLang="en-US" i="1" dirty="0">
                <a:latin typeface="Arial" panose="020B0604020202020204" pitchFamily="34" charset="0"/>
              </a:rPr>
              <a:t>adjective</a:t>
            </a:r>
            <a:r>
              <a:rPr lang="en-US" altLang="en-US" dirty="0">
                <a:latin typeface="Arial" panose="020B0604020202020204" pitchFamily="34" charset="0"/>
              </a:rPr>
              <a:t>: Stingy.  Also adjective: NIGGARDLY</a:t>
            </a:r>
            <a:br>
              <a:rPr lang="en-US" altLang="en-US" dirty="0">
                <a:latin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This word has nothing to do with the N-word, however, similarity in sounds has led to people objecting to it. It's seen more often in its adjectival form, niggardly, as in: "Japan has the world's second-largest economy, yet its promised $200m so far is niggardly." (The Economist). In the US, the word has become “radioactive” and its use has led to controversy.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22B21B2-D3B4-47FC-93FA-FCA6E0B99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5773F-DD1A-41C8-A5A2-7278A86B73C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879360B-8AFF-47B4-8DD0-1BFE4F665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A558FC5-5210-49FC-B9EC-B8F848747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9E1E8A47-785D-495B-BC02-79D08F4D4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CE938C-8E88-4CA6-A020-9E3A6F73CA40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96D21B5-986C-48BE-919A-E7D3836F9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CB70DE2-8287-4657-BD58-4DBF562A8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0AEA62E-0723-48E0-B138-7A0384725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8EB745-00EB-4A0A-9B2F-8083C24754EE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9C395898-4508-4AEA-AFF3-014F5F684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E76C0A7-BD0B-48E2-AB29-C2F081FBB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650649B-68BE-49CF-A552-DBF81DABF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245FE-7671-4A55-AD7C-C8A218C1281D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30403F2-ADB1-4297-9C23-A73C7A8E0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93B3749-C3DD-4F1A-A3D0-75DCABD5E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,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F508DC67-0519-4ADB-8C4D-A35FFC22C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57D4FA91-7111-4BE8-8FAF-B0CD63578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064DFE64-B7AE-47CA-A8FC-0D5938E15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C68A3281-2357-4E25-840B-5148DD79F626}" type="slidenum">
              <a:rPr lang="en-US" altLang="en-US" smtClean="0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C477C5E-039D-4BCE-92B2-B42E47328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911E8E-C0B6-4F1F-AC72-CF06AEAA6081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AC4AF09-E7C5-4ECF-8DA4-A5E945972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885ABA18-50C4-472D-AD44-0265ADE94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04B80B-002F-4B3A-8B95-BB06F162F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9922FB-CAE8-408E-9202-33A71E393EF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99E1B64-D2B3-4584-A864-B6663CA9E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3F6ABCE-4A89-4DB9-9828-685F12A74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A7DA954-C5C0-451A-97EE-B6182574B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5F8BBC-70B6-45D8-8A18-045A71BE880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46D6BD0-8855-4AC3-8B5A-33587F5ED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949E01C-541B-4EEF-B921-FA682527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CBCB04D-AD6D-4146-9F68-2CDA80048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6B1A2-F366-4657-BDFC-D0C7DF27CDD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332B27E-F81A-43C1-853D-8E99C0830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89D0B10-AC9A-4A96-9B24-433D3D565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DARING</a:t>
            </a:r>
            <a:r>
              <a:rPr lang="en-US" altLang="en-US" dirty="0">
                <a:latin typeface="Arial" panose="020B0604020202020204" pitchFamily="34" charset="0"/>
              </a:rPr>
              <a:t>: “TO BOLDLY SKI DOWN ICY SLOPE IN FOG”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699D9B-CC6B-4D35-B640-EBBDDFE03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C03C2F-3E9A-4D54-A466-4BB2CCA32BC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527C898-A4CB-4BD3-9BE6-95DA90AFE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77F4810-7406-4A30-89E7-A77170F23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20DEB70-45C9-48C0-ACE5-8B4C2B754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1F6B80-5EF0-4DE6-B1AA-409BE9B7913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ECB5228-B33D-4BFC-8D94-FFE58C63F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7323B18-CBD9-48F9-82A7-931C0A0B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RATING</a:t>
            </a:r>
            <a:r>
              <a:rPr lang="en-US" altLang="en-US" dirty="0">
                <a:latin typeface="Arial" panose="020B0604020202020204" pitchFamily="34" charset="0"/>
              </a:rPr>
              <a:t>: “I MISCOPIED WEAK FOE’S RATING” 	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DARING</a:t>
            </a:r>
            <a:r>
              <a:rPr lang="en-US" altLang="en-US" dirty="0">
                <a:latin typeface="Arial" panose="020B0604020202020204" pitchFamily="34" charset="0"/>
              </a:rPr>
              <a:t>: “TO BOLDLY SKI DOWN ICY SLOPE IN FOG”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FD1CFB-5775-4D9A-8041-6A7E79E39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D646E-2EE0-499C-89ED-2873461D3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F56DC0-2721-4241-8131-7A83F8973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2BE2-74B3-43EB-AAF2-78497111E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2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754AE4-CFC9-4B4E-9905-15FF42A3B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5BC94-96E5-4769-B5E6-8286F3F17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5A6D69-F951-41D5-BA7B-D9F4439DE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763B-4792-477A-9FDD-514240B80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0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1B21EB-7AE5-427E-B970-40ED72B14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9B8BC8-B014-423D-B69B-58595DF08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46C60-A46D-40ED-AAA7-C21555DBC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6098-83D2-429A-A8AA-70287137A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79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43C46-BDC3-48BB-84D0-13CC51719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3C2263-E0DC-4338-A7D4-4C8789631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0213BC-9748-4579-8432-28F260785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A79A-A161-4233-9F7A-9D3150C5B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34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8736D8-E19E-48ED-83CA-9AEAC6E8F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58E0E8-484C-453D-B3CC-F617F656B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42660F-2C48-41DF-97A6-4D6E3CFB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E8E6E-62CA-4C6A-81D3-405058A09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33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0554A-D476-4F22-8F9E-B1482E0DA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E6AE9-BB42-4E61-A679-1DF06093A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DED42-6C60-40F2-9F91-8C242AB61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CD39-1B71-43D7-B443-B9FE79311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807049-CDBE-4AE2-AB21-892A27379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97E722-1DBB-474E-940F-0626C3F2C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E733BD-D1E0-4F98-88D7-5188A553C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1B5D-AB9E-49EA-8754-A07024E89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8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B6B8B7-7AC4-45E5-9CCC-5397F7088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58A2ED-A342-46F8-80C5-328FBD090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01845-F762-4543-ACA8-5D0801C05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AE32-3E83-4D60-A38A-669A2F9C6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0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39F472-83EB-4B86-8AE9-177D3A9EE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9443EE-B4CB-41FF-B721-3BD342DB3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9AC0B0-9107-4C4D-A691-8FC178989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D26D-160D-41D2-B486-EECEE06DA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4F8A2-B070-43C9-9E7D-56B7F3763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430F7-ED55-45A0-A937-EBC4E660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3FF96-8492-4B79-B03E-4BBCB0515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CBEC-995D-474B-B62F-4CAE69A8A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2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D6BA-A85F-41FA-A17A-3781AD4B8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54FE1-3D44-4271-AAEB-48B686FF9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79860-94B6-47ED-B6B8-1DCD6C60B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8B29-B19A-4ADD-8AA2-3824C5DC8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98DE9D-1CD8-4DF6-9355-6DF7528FE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3F681E-9C5F-47D2-810B-1A51B572B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ACA1C0-751C-4D36-8582-E08B094B76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528740-01D1-435C-81BE-832B8D105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68EC24-24CE-4BB4-AF8B-577B6AD388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D28250-55C1-41D2-A703-48E7BFA4F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95BD15-9570-4934-90E2-7A39FC3CDB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ADGINR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18093D-276C-4B5F-BF7E-AD2EBF113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B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212D464-02E3-4B73-9158-53695538F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ABDGINR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53422FFC-4963-4453-A460-AE0070C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B1B27-B381-4915-8345-BCCA242152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73781-D237-40E3-5445-0D43FF025B79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66BB36-BA62-424A-B85C-961C3FD1D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90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ABDGINR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7DBE7D5-F4A4-4892-B96C-DA250BA39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BARDING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BRIGAND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3AD600A2-1C56-44F1-9A1C-02EFCA62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AC381-5CC7-4B48-BBEE-B87B6F03604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2C48C228-B381-4B5B-8BA2-1E23398F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"/>
            <a:ext cx="2286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BARDING</a:t>
            </a:r>
            <a:r>
              <a:rPr lang="en-US" altLang="en-US" sz="2800"/>
              <a:t>: ARMORING A HORSE</a:t>
            </a: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DEAAAB5F-7F46-4482-B9FC-1E51DF52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071813"/>
            <a:ext cx="464661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BRIGAND</a:t>
            </a:r>
            <a:r>
              <a:rPr lang="en-US" altLang="en-US"/>
              <a:t>: BANDIT</a:t>
            </a:r>
          </a:p>
        </p:txBody>
      </p:sp>
      <p:pic>
        <p:nvPicPr>
          <p:cNvPr id="21511" name="Picture 9" descr="LgMolly">
            <a:extLst>
              <a:ext uri="{FF2B5EF4-FFF2-40B4-BE49-F238E27FC236}">
                <a16:creationId xmlns:a16="http://schemas.microsoft.com/office/drawing/2014/main" id="{9874FA23-0639-4E48-895F-C71957AC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25" y="44958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2">
            <a:extLst>
              <a:ext uri="{FF2B5EF4-FFF2-40B4-BE49-F238E27FC236}">
                <a16:creationId xmlns:a16="http://schemas.microsoft.com/office/drawing/2014/main" id="{FE952257-587D-4B8B-97C5-07F338985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4495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/>
              <a:t>THE SNOW COVERED THE HORSE, ALMOST AS IF NATURE WERE </a:t>
            </a:r>
            <a:r>
              <a:rPr lang="en-US" altLang="en-US" sz="2400" b="1" i="1" u="sng"/>
              <a:t>BARDING</a:t>
            </a:r>
            <a:r>
              <a:rPr lang="en-US" altLang="en-US" sz="2400"/>
              <a:t>  IT WITH ARMOR. THE </a:t>
            </a:r>
            <a:r>
              <a:rPr lang="en-US" altLang="en-US" sz="2400" b="1" i="1" u="sng"/>
              <a:t>BRIGAND</a:t>
            </a:r>
            <a:r>
              <a:rPr lang="en-US" altLang="en-US" sz="2400"/>
              <a:t> DIDN’T EVEN BLANKET THE ANIMAL.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513" name="Picture 14" descr="Horses_with_barding">
            <a:extLst>
              <a:ext uri="{FF2B5EF4-FFF2-40B4-BE49-F238E27FC236}">
                <a16:creationId xmlns:a16="http://schemas.microsoft.com/office/drawing/2014/main" id="{365CD757-4F22-410B-A20F-08890215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3322638"/>
            <a:ext cx="11636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6" descr="outlaw">
            <a:extLst>
              <a:ext uri="{FF2B5EF4-FFF2-40B4-BE49-F238E27FC236}">
                <a16:creationId xmlns:a16="http://schemas.microsoft.com/office/drawing/2014/main" id="{75F429F6-8A28-4C77-8C42-5EF30098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0" y="4594225"/>
            <a:ext cx="1136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5" name="MSj0755.wav">
            <a:hlinkClick r:id="" action="ppaction://media"/>
            <a:extLst>
              <a:ext uri="{FF2B5EF4-FFF2-40B4-BE49-F238E27FC236}">
                <a16:creationId xmlns:a16="http://schemas.microsoft.com/office/drawing/2014/main" id="{B75E247F-F569-45D1-9970-04DA5F5FD52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CCAB16-793D-4778-B318-302964CD1A00}"/>
              </a:ext>
            </a:extLst>
          </p:cNvPr>
          <p:cNvSpPr txBox="1"/>
          <p:nvPr/>
        </p:nvSpPr>
        <p:spPr>
          <a:xfrm>
            <a:off x="5867400" y="2330450"/>
            <a:ext cx="866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B7EE1-7A02-4FBA-A508-AFB83FC398D5}"/>
              </a:ext>
            </a:extLst>
          </p:cNvPr>
          <p:cNvSpPr txBox="1"/>
          <p:nvPr/>
        </p:nvSpPr>
        <p:spPr>
          <a:xfrm>
            <a:off x="6456363" y="1752600"/>
            <a:ext cx="27638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(BARD, BARDS, BARDE, BARDES, BARDED, BARDING)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130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6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D923E2-9F67-45EC-9044-5FD63F61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363309-A73F-4890-9494-A57AC6ED3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ADGINOR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C5667898-F738-4F81-A8FA-1749A87D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61BFB1-721D-4448-9840-B469720E60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DECA0-6836-6518-B12C-77A8DEA9E32B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067BE2-F511-4AE0-B77A-8C071A9D0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ADGINOR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5F981D2-B784-4295-BD96-503A1E0A98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ADORING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33488581-3CCF-4A28-A01C-BA6EADD2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5C6CE-5906-4845-A74E-6889AA59832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CE6D3EF1-E9BC-4F43-A828-611C8DAE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5">
            <a:extLst>
              <a:ext uri="{FF2B5EF4-FFF2-40B4-BE49-F238E27FC236}">
                <a16:creationId xmlns:a16="http://schemas.microsoft.com/office/drawing/2014/main" id="{E40DB6CD-C8F8-4940-AC22-18D615AC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181725"/>
            <a:ext cx="55626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ORDAIN + G      DARING + 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CF69115-32B5-4388-9039-BF84D968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L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4FD8C9-1970-4418-BE42-FFB4A8C27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ADGILNR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1C0E1FB5-E5AB-4DDA-BB79-7DCE9DF8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BF3CF-64E7-4CBA-8C55-882B6E37AF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A85A4-62A1-9499-D4FE-EC62B08D12AB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C59289-9A35-4A1F-A018-3D84E65F1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ADGILNR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482291-C4F3-4977-955B-A9CFC7CEF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60438"/>
            <a:ext cx="7239000" cy="2125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DARLING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LARDING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543CA9DF-22D5-4ABA-A324-6F5BBE79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6D676-8D3D-47C9-8E18-CE56A33ECB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id="{E1B9F4A0-080A-4096-8CE2-9F03BBA7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324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13</a:t>
            </a:r>
          </a:p>
        </p:txBody>
      </p:sp>
      <p:sp>
        <p:nvSpPr>
          <p:cNvPr id="128011" name="Text Box 11">
            <a:extLst>
              <a:ext uri="{FF2B5EF4-FFF2-40B4-BE49-F238E27FC236}">
                <a16:creationId xmlns:a16="http://schemas.microsoft.com/office/drawing/2014/main" id="{9D2E58B8-34F0-485B-85FA-EB5F6423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3209925"/>
            <a:ext cx="4548187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DARLING…LARDING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E0874-7E2F-4AC8-870B-20CE3A666553}"/>
              </a:ext>
            </a:extLst>
          </p:cNvPr>
          <p:cNvSpPr txBox="1"/>
          <p:nvPr/>
        </p:nvSpPr>
        <p:spPr>
          <a:xfrm>
            <a:off x="7362825" y="1143000"/>
            <a:ext cx="866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A5C55-0963-4EF0-94B2-3E12FCD06CA9}"/>
              </a:ext>
            </a:extLst>
          </p:cNvPr>
          <p:cNvSpPr txBox="1"/>
          <p:nvPr/>
        </p:nvSpPr>
        <p:spPr>
          <a:xfrm>
            <a:off x="1668463" y="6248400"/>
            <a:ext cx="5616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</a:rPr>
              <a:t>(LARD, LARDED, LARDING)</a:t>
            </a:r>
          </a:p>
        </p:txBody>
      </p:sp>
      <p:pic>
        <p:nvPicPr>
          <p:cNvPr id="29705" name="Picture 12" descr="http://2.bp.blogspot.com/_0LhI6tLFGeA/TK0V6eOVOmI/AAAAAAAAAe4/F0bqU7aFPJc/s320/Oil+Massage.jpg">
            <a:extLst>
              <a:ext uri="{FF2B5EF4-FFF2-40B4-BE49-F238E27FC236}">
                <a16:creationId xmlns:a16="http://schemas.microsoft.com/office/drawing/2014/main" id="{17071B6E-91B3-4DDA-A579-4662B1FA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3733800"/>
            <a:ext cx="27813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28F0C-B158-4D37-90D8-53339DBE45C0}"/>
              </a:ext>
            </a:extLst>
          </p:cNvPr>
          <p:cNvSpPr txBox="1"/>
          <p:nvPr/>
        </p:nvSpPr>
        <p:spPr>
          <a:xfrm>
            <a:off x="6229350" y="5268913"/>
            <a:ext cx="2781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adv. DARLINGLY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D5DD201-9D2C-4F90-9EE5-D2540B522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48C5D82-49EB-41B6-AEC5-1FCFB15761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ADDGINR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0F70A31E-CA7F-486F-90CD-917E04E6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CB354A-50BC-426B-864C-C26ED754FB4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B0412-6049-7DFA-1670-B5AA49E4AE49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C02929A-298B-420C-9C26-65F9DFB77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ADDGINR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8CBE677-1126-4B11-A883-3BD08C7B1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960438"/>
            <a:ext cx="7239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RADDING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10DCAE69-886B-4A24-B853-0DB33F49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F968F2-B591-4AFA-B001-F7126F40E8D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65D3DD74-19C1-48E9-946E-A6C1524B9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915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/>
              <a:t>RADDING</a:t>
            </a:r>
            <a:r>
              <a:rPr lang="en-US" altLang="en-US" sz="4000"/>
              <a:t>: FEARING (RAD, RADS, RADDED)</a:t>
            </a:r>
          </a:p>
        </p:txBody>
      </p:sp>
      <p:pic>
        <p:nvPicPr>
          <p:cNvPr id="33798" name="Picture 8" descr="13627">
            <a:extLst>
              <a:ext uri="{FF2B5EF4-FFF2-40B4-BE49-F238E27FC236}">
                <a16:creationId xmlns:a16="http://schemas.microsoft.com/office/drawing/2014/main" id="{D00AD1BB-6FA5-43F6-9A29-DD5B1DD4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2676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9">
            <a:extLst>
              <a:ext uri="{FF2B5EF4-FFF2-40B4-BE49-F238E27FC236}">
                <a16:creationId xmlns:a16="http://schemas.microsoft.com/office/drawing/2014/main" id="{99BF324D-77F8-4B8D-B4F7-40C5C017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24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D’ BOLDLY DARING</a:t>
            </a:r>
            <a:r>
              <a:rPr lang="en-US" altLang="en-US" sz="2800"/>
              <a:t> , </a:t>
            </a:r>
            <a:r>
              <a:rPr lang="en-US" altLang="en-US" sz="2800" b="1" i="1" u="sng"/>
              <a:t>RADDING</a:t>
            </a:r>
            <a:r>
              <a:rPr lang="en-US" altLang="en-US" sz="2800"/>
              <a:t> NOTHING.</a:t>
            </a:r>
            <a:endParaRPr lang="en-US" altLang="en-US" sz="2800" b="1" i="1" u="sng"/>
          </a:p>
        </p:txBody>
      </p:sp>
      <p:pic>
        <p:nvPicPr>
          <p:cNvPr id="33800" name="Picture 11" descr="medium_no_fear">
            <a:extLst>
              <a:ext uri="{FF2B5EF4-FFF2-40B4-BE49-F238E27FC236}">
                <a16:creationId xmlns:a16="http://schemas.microsoft.com/office/drawing/2014/main" id="{6AA886B1-BE5C-4D42-ABBC-F58C746F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867400"/>
            <a:ext cx="8382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C19744-CBB3-4FC4-879F-474B202B5C01}"/>
              </a:ext>
            </a:extLst>
          </p:cNvPr>
          <p:cNvSpPr txBox="1"/>
          <p:nvPr/>
        </p:nvSpPr>
        <p:spPr>
          <a:xfrm>
            <a:off x="465138" y="1143000"/>
            <a:ext cx="8667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latin typeface="+mj-lt"/>
              </a:rPr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6880F-C78E-461D-ADD9-E05833330861}"/>
              </a:ext>
            </a:extLst>
          </p:cNvPr>
          <p:cNvSpPr txBox="1"/>
          <p:nvPr/>
        </p:nvSpPr>
        <p:spPr>
          <a:xfrm>
            <a:off x="6096000" y="3352800"/>
            <a:ext cx="2971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FOUR FRONT HOOKS FOR </a:t>
            </a:r>
            <a:r>
              <a:rPr lang="en-US" sz="2400" b="1" u="sng" dirty="0">
                <a:latin typeface="+mj-lt"/>
              </a:rPr>
              <a:t>RAD</a:t>
            </a:r>
            <a:r>
              <a:rPr lang="en-US" sz="2400" dirty="0">
                <a:latin typeface="+mj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5A5F8-E5C6-4FEF-BD86-99C7120FA31B}"/>
              </a:ext>
            </a:extLst>
          </p:cNvPr>
          <p:cNvSpPr txBox="1"/>
          <p:nvPr/>
        </p:nvSpPr>
        <p:spPr>
          <a:xfrm>
            <a:off x="7010400" y="4114800"/>
            <a:ext cx="1905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u="sng" dirty="0">
                <a:latin typeface="+mj-lt"/>
              </a:rPr>
              <a:t>B</a:t>
            </a:r>
            <a:r>
              <a:rPr lang="en-US" sz="2800" dirty="0">
                <a:latin typeface="+mj-lt"/>
              </a:rPr>
              <a:t>RAD  </a:t>
            </a:r>
            <a:r>
              <a:rPr lang="en-US" sz="2800" b="1" u="sng" dirty="0">
                <a:latin typeface="+mj-lt"/>
              </a:rPr>
              <a:t>G</a:t>
            </a:r>
            <a:r>
              <a:rPr lang="en-US" sz="2800" dirty="0">
                <a:latin typeface="+mj-lt"/>
              </a:rPr>
              <a:t>RAD  </a:t>
            </a:r>
            <a:r>
              <a:rPr lang="en-US" sz="2800" b="1" u="sng" dirty="0">
                <a:latin typeface="+mj-lt"/>
              </a:rPr>
              <a:t>O</a:t>
            </a:r>
            <a:r>
              <a:rPr lang="en-US" sz="2800" dirty="0">
                <a:latin typeface="+mj-lt"/>
              </a:rPr>
              <a:t>RAD  </a:t>
            </a:r>
            <a:r>
              <a:rPr lang="en-US" sz="2800" b="1" u="sng" dirty="0">
                <a:latin typeface="+mj-lt"/>
              </a:rPr>
              <a:t>T</a:t>
            </a:r>
            <a:r>
              <a:rPr lang="en-US" sz="2800" dirty="0">
                <a:latin typeface="+mj-lt"/>
              </a:rPr>
              <a:t>RAD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B8828-CDD9-403C-B9AD-35E59B6B611F}"/>
              </a:ext>
            </a:extLst>
          </p:cNvPr>
          <p:cNvSpPr txBox="1"/>
          <p:nvPr/>
        </p:nvSpPr>
        <p:spPr>
          <a:xfrm>
            <a:off x="962025" y="1066800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C095607-FEF9-4335-9EB2-EFB3734E6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Y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E03093-8687-4CCE-84BD-818582B39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ADGINRY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AFDE0745-463C-4A50-8DAE-59BE853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0ACCF-8B29-47CF-87CC-E43D02F195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DB132-9AF2-6EB8-A0FE-7305DDF3CE6A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3EA52DD-AF39-4B37-ABA2-144DFF708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ADGINRY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31135E4-1189-4967-9AD7-D068B88786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DRAYING 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YARDING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1780A2C0-C244-4DAD-B3E1-0FEE8130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C1574-29DD-4CCE-A72F-22973FB8C4B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58CF2D6A-E3D8-4A3E-AF92-80EA08B9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DRAYING</a:t>
            </a:r>
            <a:r>
              <a:rPr lang="en-US" altLang="en-US" sz="2400"/>
              <a:t>: TRANSPORT BY A DRAY A LOW, STRONG CART (DRAY, DRAYED, DRAYING)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CFF6402B-4D6C-45ED-8EC3-73FC9C34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810000"/>
            <a:ext cx="8610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YARDING</a:t>
            </a:r>
            <a:r>
              <a:rPr lang="en-US" altLang="en-US" sz="2400"/>
              <a:t>: TO PUT IN A YARD ADJACENT TO A BUILDING (YARD, YARDED, YARDING)</a:t>
            </a:r>
          </a:p>
        </p:txBody>
      </p:sp>
      <p:pic>
        <p:nvPicPr>
          <p:cNvPr id="37895" name="Picture 7" descr="13-1021">
            <a:extLst>
              <a:ext uri="{FF2B5EF4-FFF2-40B4-BE49-F238E27FC236}">
                <a16:creationId xmlns:a16="http://schemas.microsoft.com/office/drawing/2014/main" id="{35F0A5CC-0E66-4772-A383-B4D20E99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4419600"/>
            <a:ext cx="2971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>
            <a:extLst>
              <a:ext uri="{FF2B5EF4-FFF2-40B4-BE49-F238E27FC236}">
                <a16:creationId xmlns:a16="http://schemas.microsoft.com/office/drawing/2014/main" id="{7ADC319A-107D-45CF-BFB6-ED226A02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76800"/>
            <a:ext cx="419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HE IS </a:t>
            </a:r>
            <a:r>
              <a:rPr lang="en-US" altLang="en-US" b="1" u="sng"/>
              <a:t>DRAYING </a:t>
            </a:r>
            <a:r>
              <a:rPr lang="en-US" altLang="en-US"/>
              <a:t>GEAR FOR </a:t>
            </a:r>
            <a:r>
              <a:rPr lang="en-US" altLang="en-US" b="1" u="sng"/>
              <a:t>YARDING</a:t>
            </a:r>
            <a:r>
              <a:rPr lang="en-US" altLang="en-US"/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B5D47-6954-4C9E-89A9-A694B584A7CD}"/>
              </a:ext>
            </a:extLst>
          </p:cNvPr>
          <p:cNvSpPr txBox="1"/>
          <p:nvPr/>
        </p:nvSpPr>
        <p:spPr>
          <a:xfrm>
            <a:off x="1343025" y="914400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95BD15-9570-4934-90E2-7A39FC3CDB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ADGINR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D6B0D-34BA-2625-7184-A31136701DFF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166712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B80AF0-F3D5-40A1-9CAF-5183B5A1A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5F542DA-BD71-4924-B93C-2A0AAABD08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ADGINRS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0BFD8C3C-4E14-42C0-BF8B-E4AC9024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7D0A93-8BAF-4573-AEE9-6EE04F030C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CE2C4-666A-8210-71FA-C21791B37240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89DC3E4-F1E3-438B-9FE4-785C58A8B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ADGINRS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87D8346-8393-486B-89FB-D67C6A30A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DARINGS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GRADINS</a:t>
            </a:r>
          </a:p>
        </p:txBody>
      </p:sp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615BF628-9260-4239-B834-FDEB54CA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E80214-E809-44EF-A4CF-5789086053A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EFA2F919-937B-40DB-ACF9-4108489E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066800"/>
            <a:ext cx="23256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DARINGS</a:t>
            </a:r>
            <a:r>
              <a:rPr lang="en-US" altLang="en-US" sz="2800"/>
              <a:t>:</a:t>
            </a:r>
            <a:r>
              <a:rPr lang="en-US" altLang="en-US" sz="2800" b="1"/>
              <a:t> </a:t>
            </a:r>
            <a:r>
              <a:rPr lang="en-US" altLang="en-US" sz="2800"/>
              <a:t>pl. of </a:t>
            </a:r>
            <a:r>
              <a:rPr lang="en-US" altLang="en-US" sz="2800" u="sng"/>
              <a:t>DARING</a:t>
            </a:r>
            <a:r>
              <a:rPr lang="en-US" altLang="en-US" sz="2800" i="1"/>
              <a:t>,</a:t>
            </a:r>
            <a:r>
              <a:rPr lang="en-US" altLang="en-US" sz="2800"/>
              <a:t> BRAVERY</a:t>
            </a:r>
            <a:endParaRPr lang="en-US" altLang="en-US"/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C6DAE035-D8F8-4580-89D3-F2DC7A15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4648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GRADINS</a:t>
            </a:r>
            <a:r>
              <a:rPr lang="en-US" altLang="en-US" sz="2800"/>
              <a:t>: pl. of </a:t>
            </a:r>
            <a:r>
              <a:rPr lang="en-US" altLang="en-US" sz="2800" u="sng"/>
              <a:t>GRADIN</a:t>
            </a:r>
            <a:r>
              <a:rPr lang="en-US" altLang="en-US" sz="2800"/>
              <a:t>, A STEP IN A SERIES     	(also GRADINE/S)</a:t>
            </a:r>
          </a:p>
        </p:txBody>
      </p:sp>
      <p:pic>
        <p:nvPicPr>
          <p:cNvPr id="41991" name="Picture 7" descr="Snow_steps">
            <a:extLst>
              <a:ext uri="{FF2B5EF4-FFF2-40B4-BE49-F238E27FC236}">
                <a16:creationId xmlns:a16="http://schemas.microsoft.com/office/drawing/2014/main" id="{DA6B3EF8-26F5-4C9F-91A9-919C5E1C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882900"/>
            <a:ext cx="200501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B9EDE82D-B04A-45D1-8BAC-BCC0A1087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4899025"/>
            <a:ext cx="4648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AFTER </a:t>
            </a:r>
            <a:r>
              <a:rPr lang="en-US" altLang="en-US" sz="2400" b="1" i="1" u="sng"/>
              <a:t>DARINGS</a:t>
            </a:r>
            <a:r>
              <a:rPr lang="en-US" altLang="en-US" sz="2400"/>
              <a:t> ON THE SLOPES, IT ALSO TAKES BRAVERY TO </a:t>
            </a:r>
            <a:r>
              <a:rPr lang="en-US" altLang="en-US" sz="2400" u="sng"/>
              <a:t>BOLDLY</a:t>
            </a:r>
            <a:r>
              <a:rPr lang="en-US" altLang="en-US" sz="2400"/>
              <a:t> ASCEND THE ICY </a:t>
            </a:r>
            <a:r>
              <a:rPr lang="en-US" altLang="en-US" sz="2400" b="1" i="1" u="sng"/>
              <a:t>GRADINS</a:t>
            </a:r>
            <a:r>
              <a:rPr lang="en-US" altLang="en-US" sz="2400"/>
              <a:t> TO THE LODGE!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92DA8752-361E-4B29-8A6B-05CE977C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70538"/>
            <a:ext cx="2514600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A45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GRAINS + D  DARING +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8BC0E-C928-431E-8D78-8C324DE42887}"/>
              </a:ext>
            </a:extLst>
          </p:cNvPr>
          <p:cNvSpPr txBox="1"/>
          <p:nvPr/>
        </p:nvSpPr>
        <p:spPr>
          <a:xfrm>
            <a:off x="5991225" y="1066800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481A5-1EFA-463D-A08A-50AF93AD0BD0}"/>
              </a:ext>
            </a:extLst>
          </p:cNvPr>
          <p:cNvSpPr txBox="1"/>
          <p:nvPr/>
        </p:nvSpPr>
        <p:spPr>
          <a:xfrm>
            <a:off x="5991225" y="2181225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0B08D66-DCD5-40BD-B8F5-1ACD0458B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K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C1AEA41-7477-41C4-913D-96FC78399A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ADGIKNR</a:t>
            </a:r>
          </a:p>
        </p:txBody>
      </p:sp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5AF8763C-6ADB-444D-BFC7-7B5460E1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7D9B92-CEAF-41E6-A9EA-E9919E9C49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32925-2E32-1AE5-FDB8-608B99F78DDD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20185CA-06B3-4E83-98AB-626E4F552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ADGIKNR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8DFAAEA-2E31-466A-96B6-2C5A2783B9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DARKING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1A08AC94-A84B-4DA6-99BF-7668DED1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DD6C4-227F-4C48-8CFB-CA62F74827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C0118C92-F497-4A85-A398-D41B90E4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7848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/>
              <a:t>DARKING</a:t>
            </a:r>
            <a:r>
              <a:rPr lang="en-US" altLang="en-US" sz="4000"/>
              <a:t>: DARKENING (DARK, DARKS, DARKED, DARKING)</a:t>
            </a:r>
          </a:p>
        </p:txBody>
      </p:sp>
      <p:pic>
        <p:nvPicPr>
          <p:cNvPr id="46086" name="Picture 6" descr="01nachtski">
            <a:extLst>
              <a:ext uri="{FF2B5EF4-FFF2-40B4-BE49-F238E27FC236}">
                <a16:creationId xmlns:a16="http://schemas.microsoft.com/office/drawing/2014/main" id="{CFA846A9-3859-4FB0-9FEB-AD7AB4AA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785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A6B9B-0DF6-42FD-BA12-D34353D238F6}"/>
              </a:ext>
            </a:extLst>
          </p:cNvPr>
          <p:cNvSpPr txBox="1"/>
          <p:nvPr/>
        </p:nvSpPr>
        <p:spPr>
          <a:xfrm>
            <a:off x="723900" y="4729163"/>
            <a:ext cx="28194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also </a:t>
            </a:r>
          </a:p>
          <a:p>
            <a:pPr>
              <a:defRPr/>
            </a:pPr>
            <a:r>
              <a:rPr lang="en-US" dirty="0">
                <a:latin typeface="+mj-lt"/>
              </a:rPr>
              <a:t>DARKLE</a:t>
            </a:r>
          </a:p>
          <a:p>
            <a:pPr>
              <a:defRPr/>
            </a:pPr>
            <a:r>
              <a:rPr lang="en-US" dirty="0">
                <a:latin typeface="+mj-lt"/>
              </a:rPr>
              <a:t>DARKLED</a:t>
            </a:r>
          </a:p>
          <a:p>
            <a:pPr>
              <a:defRPr/>
            </a:pPr>
            <a:r>
              <a:rPr lang="en-US" dirty="0">
                <a:latin typeface="+mj-lt"/>
              </a:rPr>
              <a:t>DARKLES</a:t>
            </a:r>
          </a:p>
          <a:p>
            <a:pPr>
              <a:defRPr/>
            </a:pPr>
            <a:r>
              <a:rPr lang="en-US" dirty="0">
                <a:latin typeface="+mj-lt"/>
              </a:rPr>
              <a:t>DARKLING</a:t>
            </a:r>
          </a:p>
          <a:p>
            <a:pPr>
              <a:defRPr/>
            </a:pPr>
            <a:r>
              <a:rPr lang="en-US" dirty="0">
                <a:latin typeface="+mj-lt"/>
              </a:rPr>
              <a:t>DARKLINGS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7B418E7-28D5-4086-A973-612248BDD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I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097810-CC34-484B-972D-9DF506710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ADGIINR</a:t>
            </a: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A3D3D2AD-F99F-436F-B6F3-FBA62C96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D329FD-4EDC-4118-9A3B-8E5E8D8C9A5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24181-65E2-CC1C-1749-D32805B68D61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3E61461-6B18-46BE-9837-68ED5E9F5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ADGIINR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2603D52-432C-4789-91E7-D92ADCD2E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RAIDING</a:t>
            </a:r>
          </a:p>
        </p:txBody>
      </p:sp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0674E1BB-E2B8-4059-A1B1-5EB77430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0CB7CB-CE8A-4E5D-87DE-2EDF2C5182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50181" name="Picture 5" descr="cc_skiing">
            <a:extLst>
              <a:ext uri="{FF2B5EF4-FFF2-40B4-BE49-F238E27FC236}">
                <a16:creationId xmlns:a16="http://schemas.microsoft.com/office/drawing/2014/main" id="{4F6BD9D3-FA5B-4918-B598-182C102B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241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90352-C60E-4B3F-A089-8BA98B7D4EAD}"/>
              </a:ext>
            </a:extLst>
          </p:cNvPr>
          <p:cNvSpPr txBox="1"/>
          <p:nvPr/>
        </p:nvSpPr>
        <p:spPr>
          <a:xfrm>
            <a:off x="350838" y="1285875"/>
            <a:ext cx="9937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latin typeface="+mj-lt"/>
              </a:rPr>
              <a:t>B</a:t>
            </a:r>
            <a:endParaRPr lang="en-US" sz="6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47644-A9FD-4867-A35F-DFD9BDE47659}"/>
              </a:ext>
            </a:extLst>
          </p:cNvPr>
          <p:cNvSpPr txBox="1"/>
          <p:nvPr/>
        </p:nvSpPr>
        <p:spPr>
          <a:xfrm>
            <a:off x="890588" y="3886200"/>
            <a:ext cx="1928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HOOK/S?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83BAE-7158-451B-8318-3E3BFCB7E535}"/>
              </a:ext>
            </a:extLst>
          </p:cNvPr>
          <p:cNvSpPr txBox="1"/>
          <p:nvPr/>
        </p:nvSpPr>
        <p:spPr>
          <a:xfrm>
            <a:off x="890588" y="6011863"/>
            <a:ext cx="8839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u="sng" dirty="0">
                <a:latin typeface="+mj-lt"/>
              </a:rPr>
              <a:t>RAIDING</a:t>
            </a:r>
            <a:r>
              <a:rPr lang="en-US" sz="2400" dirty="0">
                <a:latin typeface="+mj-lt"/>
              </a:rPr>
              <a:t> DOES </a:t>
            </a:r>
            <a:r>
              <a:rPr lang="en-US" sz="2400" u="sng" dirty="0">
                <a:latin typeface="+mj-lt"/>
              </a:rPr>
              <a:t>NOT</a:t>
            </a:r>
            <a:r>
              <a:rPr lang="en-US" sz="2400" dirty="0">
                <a:latin typeface="+mj-lt"/>
              </a:rPr>
              <a:t> TAKE AN S, DOES </a:t>
            </a:r>
            <a:r>
              <a:rPr lang="en-US" sz="2400" u="sng" dirty="0">
                <a:latin typeface="+mj-lt"/>
              </a:rPr>
              <a:t>BRAIDING</a:t>
            </a:r>
            <a:r>
              <a:rPr lang="en-US" sz="2400" dirty="0">
                <a:latin typeface="+mj-lt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DA470-76B1-4628-BC8F-DFB3E289418A}"/>
              </a:ext>
            </a:extLst>
          </p:cNvPr>
          <p:cNvSpPr txBox="1"/>
          <p:nvPr/>
        </p:nvSpPr>
        <p:spPr>
          <a:xfrm>
            <a:off x="1905000" y="6400800"/>
            <a:ext cx="883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YES, </a:t>
            </a:r>
            <a:r>
              <a:rPr lang="en-US" sz="2400" b="1" u="sng" dirty="0">
                <a:latin typeface="+mj-lt"/>
              </a:rPr>
              <a:t>B</a:t>
            </a:r>
            <a:r>
              <a:rPr lang="en-US" sz="2400" b="1" dirty="0">
                <a:latin typeface="+mj-lt"/>
              </a:rPr>
              <a:t>RAIDING</a:t>
            </a:r>
            <a:r>
              <a:rPr lang="en-US" sz="2400" b="1" u="sng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IS A GOOD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35E59-97A2-4031-9F17-E8C973AD1647}"/>
              </a:ext>
            </a:extLst>
          </p:cNvPr>
          <p:cNvSpPr txBox="1"/>
          <p:nvPr/>
        </p:nvSpPr>
        <p:spPr>
          <a:xfrm>
            <a:off x="962025" y="1219200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B8F80A5-65DF-4A11-8E46-7AECF61A2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W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6D64044-0096-43EB-81F9-356B0E3FC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ADGINRW</a:t>
            </a:r>
          </a:p>
        </p:txBody>
      </p:sp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99FB416A-D594-43E6-94E5-FC5AFDAD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AB156-5B5D-4F5F-AD20-DEEA753CE1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06B1C-D37D-21EF-607F-EA0CFD664EE6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94AB274-87DB-4DCF-B5D5-49C34B264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ADGINRW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4EDDE40-264E-4281-8693-6D507B909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0668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DRAWING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WARDING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5D171CCE-A02E-4EB1-94FE-EFB4BA16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C1813-94F2-461A-909A-810788791C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54277" name="Picture 5" descr="1184910_80X60">
            <a:extLst>
              <a:ext uri="{FF2B5EF4-FFF2-40B4-BE49-F238E27FC236}">
                <a16:creationId xmlns:a16="http://schemas.microsoft.com/office/drawing/2014/main" id="{EF5F68AD-6CD4-4575-AE10-D03A26EB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 descr="skiing_weatherman_banner">
            <a:extLst>
              <a:ext uri="{FF2B5EF4-FFF2-40B4-BE49-F238E27FC236}">
                <a16:creationId xmlns:a16="http://schemas.microsoft.com/office/drawing/2014/main" id="{0867E573-8497-41AD-8162-C209CBA3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33775"/>
            <a:ext cx="156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8">
            <a:extLst>
              <a:ext uri="{FF2B5EF4-FFF2-40B4-BE49-F238E27FC236}">
                <a16:creationId xmlns:a16="http://schemas.microsoft.com/office/drawing/2014/main" id="{6C998A37-B46E-4D1B-B97B-F4114AD1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49638"/>
            <a:ext cx="4267200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/>
              <a:t>DRESSED IN </a:t>
            </a:r>
            <a:r>
              <a:rPr lang="en-US" altLang="en-US" sz="2400" u="sng"/>
              <a:t>DOWN</a:t>
            </a:r>
            <a:r>
              <a:rPr lang="en-US" altLang="en-US" sz="2400"/>
              <a:t> AND </a:t>
            </a:r>
            <a:r>
              <a:rPr lang="en-US" altLang="en-US" sz="2400" b="1" i="1" u="sng"/>
              <a:t>DRAWING</a:t>
            </a:r>
            <a:r>
              <a:rPr lang="en-US" altLang="en-US" sz="2400"/>
              <a:t> ON HIS POWER TO CONTROL THE WEATHER (NONE) THE “SKIING WEATHERMAN” IS </a:t>
            </a:r>
            <a:r>
              <a:rPr lang="en-US" altLang="en-US" sz="2400" u="sng"/>
              <a:t>DARING</a:t>
            </a:r>
            <a:r>
              <a:rPr lang="en-US" altLang="en-US" sz="2400"/>
              <a:t> HIS PUBLIC TO BELIEVE HE IS </a:t>
            </a:r>
            <a:r>
              <a:rPr lang="en-US" altLang="en-US" sz="2400" b="1" i="1" u="sng"/>
              <a:t>WARDING</a:t>
            </a:r>
            <a:r>
              <a:rPr lang="en-US" altLang="en-US" sz="2400"/>
              <a:t> OFF BAD CONDITIONS.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4280" name="Picture 12" descr="homepage_tv">
            <a:extLst>
              <a:ext uri="{FF2B5EF4-FFF2-40B4-BE49-F238E27FC236}">
                <a16:creationId xmlns:a16="http://schemas.microsoft.com/office/drawing/2014/main" id="{F4E3CA05-0C1F-4190-BC86-37C8116F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25"/>
          <a:stretch>
            <a:fillRect/>
          </a:stretch>
        </p:blipFill>
        <p:spPr bwMode="auto">
          <a:xfrm>
            <a:off x="1219200" y="51816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4" descr="tune_in_this_thursday">
            <a:extLst>
              <a:ext uri="{FF2B5EF4-FFF2-40B4-BE49-F238E27FC236}">
                <a16:creationId xmlns:a16="http://schemas.microsoft.com/office/drawing/2014/main" id="{51E49704-FC6F-46B7-A8E7-307824C5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105400"/>
            <a:ext cx="2038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7B0725-934E-490E-BDA4-519C5670FC1F}"/>
              </a:ext>
            </a:extLst>
          </p:cNvPr>
          <p:cNvSpPr txBox="1"/>
          <p:nvPr/>
        </p:nvSpPr>
        <p:spPr>
          <a:xfrm>
            <a:off x="1103313" y="2035175"/>
            <a:ext cx="121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8DE6E-C508-43C2-BCD2-D3DFDA123714}"/>
              </a:ext>
            </a:extLst>
          </p:cNvPr>
          <p:cNvSpPr txBox="1"/>
          <p:nvPr/>
        </p:nvSpPr>
        <p:spPr>
          <a:xfrm>
            <a:off x="7467600" y="1233488"/>
            <a:ext cx="866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54284" name="Rectangle 16">
            <a:extLst>
              <a:ext uri="{FF2B5EF4-FFF2-40B4-BE49-F238E27FC236}">
                <a16:creationId xmlns:a16="http://schemas.microsoft.com/office/drawing/2014/main" id="{0B2D3D14-A29C-4BAB-98C5-16612741A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3429000"/>
            <a:ext cx="1570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0F47A58-9D08-456F-AE75-9E42E122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2057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DRAWING</a:t>
            </a:r>
            <a:r>
              <a:rPr lang="en-US" altLang="en-US" sz="2400" b="1" u="sng"/>
              <a:t>S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b="1" u="sng"/>
              <a:t>A</a:t>
            </a:r>
            <a:r>
              <a:rPr lang="en-US" altLang="en-US" sz="2400"/>
              <a:t>WARDING </a:t>
            </a:r>
            <a:r>
              <a:rPr lang="en-US" altLang="en-US" sz="2400" b="1" u="sng"/>
              <a:t>S</a:t>
            </a:r>
            <a:r>
              <a:rPr lang="en-US" altLang="en-US" sz="2400"/>
              <a:t>WARDING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9BB2E-D49A-48B4-9217-4A8E90C068F2}"/>
              </a:ext>
            </a:extLst>
          </p:cNvPr>
          <p:cNvSpPr txBox="1"/>
          <p:nvPr/>
        </p:nvSpPr>
        <p:spPr>
          <a:xfrm>
            <a:off x="1143000" y="2514600"/>
            <a:ext cx="121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pic>
        <p:nvPicPr>
          <p:cNvPr id="54287" name="Picture 14">
            <a:extLst>
              <a:ext uri="{FF2B5EF4-FFF2-40B4-BE49-F238E27FC236}">
                <a16:creationId xmlns:a16="http://schemas.microsoft.com/office/drawing/2014/main" id="{6AA40F79-BA68-4ECF-B00B-011F17D9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762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3DC24E5-162A-4DB2-96FD-8A54E219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N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73E2238-3BC7-40BB-A895-AEEC5BA5F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ADGINNR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E9AC8BA2-C7C1-43F3-84F5-7AAAC7B2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E3DF3-F103-404A-91F1-E4513F175F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4AA16-4480-741E-5502-1094106361EB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F4FCF41-49A0-4CB2-BBA9-13608AD32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ADGINNR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36308C6-BD11-4045-8642-F86BFC80FB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0668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DARNING</a:t>
            </a:r>
          </a:p>
        </p:txBody>
      </p:sp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FBE3BAB1-908B-4268-AE24-D6466E1F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66978-11D5-439C-AF81-D00E51D71B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58373" name="Picture 5" descr="hole">
            <a:extLst>
              <a:ext uri="{FF2B5EF4-FFF2-40B4-BE49-F238E27FC236}">
                <a16:creationId xmlns:a16="http://schemas.microsoft.com/office/drawing/2014/main" id="{817306A0-B070-4981-90ED-B9A88596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2857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D5F39-84B5-403A-8C43-0A830CC23CA5}"/>
              </a:ext>
            </a:extLst>
          </p:cNvPr>
          <p:cNvSpPr txBox="1"/>
          <p:nvPr/>
        </p:nvSpPr>
        <p:spPr>
          <a:xfrm>
            <a:off x="8101013" y="1257300"/>
            <a:ext cx="8667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6239666-074F-4E7D-889F-75E808A7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3206750"/>
            <a:ext cx="17795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DF9BE6ED-A9FE-4AE7-B5CD-2B519B86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33800"/>
            <a:ext cx="2079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DARNING</a:t>
            </a:r>
            <a:r>
              <a:rPr lang="en-US" altLang="en-US" sz="2800" b="1" u="sng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95BD15-9570-4934-90E2-7A39FC3CDB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ADGINR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593E7-6880-DC66-7AFF-414F0958F376}"/>
              </a:ext>
            </a:extLst>
          </p:cNvPr>
          <p:cNvSpPr txBox="1"/>
          <p:nvPr/>
        </p:nvSpPr>
        <p:spPr>
          <a:xfrm>
            <a:off x="1780220" y="5233988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C5DBA-9E04-F809-911C-752C608AE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5026700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150FD-DD41-6CCD-C196-F4234B936A87}"/>
              </a:ext>
            </a:extLst>
          </p:cNvPr>
          <p:cNvSpPr txBox="1"/>
          <p:nvPr/>
        </p:nvSpPr>
        <p:spPr>
          <a:xfrm>
            <a:off x="950837" y="3871230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6A9F4-9C74-CB6F-0A01-E523F05EFB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68339"/>
            <a:ext cx="554554" cy="59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E864C-B042-ADD6-0D29-FA57E0188C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3133349"/>
            <a:ext cx="640059" cy="73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7DD34-03E3-80F5-CF0B-2702CB7090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308339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8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D819289-FB1F-42F6-A99C-7A1F7E49A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C813A4E-BA28-4AEF-A9AF-8FF7D4D2F1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ACDGINR</a:t>
            </a:r>
          </a:p>
        </p:txBody>
      </p:sp>
      <p:sp>
        <p:nvSpPr>
          <p:cNvPr id="60420" name="Slide Number Placeholder 5">
            <a:extLst>
              <a:ext uri="{FF2B5EF4-FFF2-40B4-BE49-F238E27FC236}">
                <a16:creationId xmlns:a16="http://schemas.microsoft.com/office/drawing/2014/main" id="{20C4B604-C691-43EB-A519-D3B9B802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2BA304-A17C-4A2B-B229-B7A669C7E6A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8307BD-6405-FE47-FD5F-6079430C05F1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892C279-C1E4-4A52-AB38-32FE5E628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ACDGINR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7212A76-7103-4815-BE98-CF7A4F719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CARDING</a:t>
            </a:r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814E13C8-E1E6-4971-87BE-C8B57E59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C9746-D71A-4286-9F42-B7BA771E3D3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2469" name="Text Box 7">
            <a:extLst>
              <a:ext uri="{FF2B5EF4-FFF2-40B4-BE49-F238E27FC236}">
                <a16:creationId xmlns:a16="http://schemas.microsoft.com/office/drawing/2014/main" id="{572F9AD7-3332-4DF9-B31A-8F01DA9C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B6842-8C50-45AF-B920-CBE252EE6710}"/>
              </a:ext>
            </a:extLst>
          </p:cNvPr>
          <p:cNvSpPr txBox="1"/>
          <p:nvPr/>
        </p:nvSpPr>
        <p:spPr>
          <a:xfrm>
            <a:off x="8086725" y="1117600"/>
            <a:ext cx="8667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62471" name="Rectangle 9">
            <a:extLst>
              <a:ext uri="{FF2B5EF4-FFF2-40B4-BE49-F238E27FC236}">
                <a16:creationId xmlns:a16="http://schemas.microsoft.com/office/drawing/2014/main" id="{0FEAC7C9-6D4F-4409-98A4-9BEB3281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8610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/>
              <a:t>CARDING</a:t>
            </a:r>
            <a:r>
              <a:rPr lang="en-US" altLang="en-US" sz="2800"/>
              <a:t>: THE PROCESS OF COMBING AND CLEANING COTTON FIBERS (CARD, CARDS, CARDED, AND ONE CAN BE A CARDER)</a:t>
            </a:r>
          </a:p>
        </p:txBody>
      </p:sp>
      <p:pic>
        <p:nvPicPr>
          <p:cNvPr id="62472" name="Picture 9" descr="Carding Step 2">
            <a:extLst>
              <a:ext uri="{FF2B5EF4-FFF2-40B4-BE49-F238E27FC236}">
                <a16:creationId xmlns:a16="http://schemas.microsoft.com/office/drawing/2014/main" id="{37924237-243A-486E-A32B-D1FAF56E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8">
            <a:extLst>
              <a:ext uri="{FF2B5EF4-FFF2-40B4-BE49-F238E27FC236}">
                <a16:creationId xmlns:a16="http://schemas.microsoft.com/office/drawing/2014/main" id="{8225377E-EECB-4293-9D9A-EC021BF0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99B486BE-6E95-4CAB-9E00-794B516A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3973513"/>
            <a:ext cx="17795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93CDBC6-0593-4DD6-86EE-7C2E8A20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4495800"/>
            <a:ext cx="2079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CARDING</a:t>
            </a:r>
            <a:r>
              <a:rPr lang="en-US" altLang="en-US" sz="2800" b="1" u="sng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425129E-84C3-488F-82F2-369E694FA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 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12B0D1F-707D-4F5F-BF58-40CDFCA93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ADGINPR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8CC72C76-2AED-4022-B6F2-35E56D2D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D50865-A41B-4350-8CB4-D30835710E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EC8CA-1737-3887-8C63-24545F6EA7EA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1812DD8-BBD9-4519-8B96-071D4C138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ADGINPR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E5224B2-AAB6-4E34-B000-2E3A64344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DRAPING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34768EA4-E57A-4E5C-9D41-8D2CF7BB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60A6EC-4FA3-4192-BC4E-6BCC4974532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pic>
        <p:nvPicPr>
          <p:cNvPr id="66565" name="Picture 6" descr="BryceTake53z">
            <a:extLst>
              <a:ext uri="{FF2B5EF4-FFF2-40B4-BE49-F238E27FC236}">
                <a16:creationId xmlns:a16="http://schemas.microsoft.com/office/drawing/2014/main" id="{DFB379F3-3D52-4C51-BDC0-C7A472D8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6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324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7">
            <a:extLst>
              <a:ext uri="{FF2B5EF4-FFF2-40B4-BE49-F238E27FC236}">
                <a16:creationId xmlns:a16="http://schemas.microsoft.com/office/drawing/2014/main" id="{5758C320-B7B5-41D2-A3D5-EFD53C05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IF YOU ARE </a:t>
            </a:r>
            <a:r>
              <a:rPr lang="en-US" altLang="en-US" sz="2400" u="sng"/>
              <a:t>DARING</a:t>
            </a:r>
            <a:r>
              <a:rPr lang="en-US" altLang="en-US" sz="2400"/>
              <a:t> ENOUGH </a:t>
            </a:r>
            <a:r>
              <a:rPr lang="en-US" altLang="en-US" sz="2400" u="sng"/>
              <a:t>TO BOLDLY SKI DOWN ICY SLOPE IN FOG</a:t>
            </a:r>
            <a:r>
              <a:rPr lang="en-US" altLang="en-US" sz="2400"/>
              <a:t>, YOU MAY FIND A SNOW-LADEN TREE </a:t>
            </a:r>
            <a:r>
              <a:rPr lang="en-US" altLang="en-US" sz="2400" b="1" i="1" u="sng"/>
              <a:t>DRAPING</a:t>
            </a:r>
            <a:r>
              <a:rPr lang="en-US" altLang="en-US" sz="2400"/>
              <a:t> OVER THE TRAIL.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596C-F7F0-4594-9C9D-0CE15EC06A3A}"/>
              </a:ext>
            </a:extLst>
          </p:cNvPr>
          <p:cNvSpPr txBox="1"/>
          <p:nvPr/>
        </p:nvSpPr>
        <p:spPr>
          <a:xfrm>
            <a:off x="914400" y="1135063"/>
            <a:ext cx="8667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F494CD9-8BE5-48F3-86A5-19651EAC3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E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5108FA6-265A-4B3A-A0B7-710115E37C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ADEGINR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C09384C7-027D-49C3-8FA1-FDFE499B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3CF74B-DD69-4520-8B85-F5066511A88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031FD-7D78-20F1-59F3-A4711E946DCD}"/>
              </a:ext>
            </a:extLst>
          </p:cNvPr>
          <p:cNvSpPr txBox="1"/>
          <p:nvPr/>
        </p:nvSpPr>
        <p:spPr>
          <a:xfrm>
            <a:off x="3581400" y="5780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FOUR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089538C-CE0A-4D73-875E-8DB056906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ADEGINR</a:t>
            </a:r>
          </a:p>
        </p:txBody>
      </p:sp>
      <p:sp>
        <p:nvSpPr>
          <p:cNvPr id="70659" name="Rectangle 6">
            <a:extLst>
              <a:ext uri="{FF2B5EF4-FFF2-40B4-BE49-F238E27FC236}">
                <a16:creationId xmlns:a16="http://schemas.microsoft.com/office/drawing/2014/main" id="{34C11E55-B048-4AD7-A4C8-4C540B81C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54102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DERAIGN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GRADINE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GRAINED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READING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30AD2317-92FD-4689-B1FA-DCEEBA4F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21B23-A037-411A-8A7B-9C2CBF2290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4821" name="Text Box 7">
            <a:extLst>
              <a:ext uri="{FF2B5EF4-FFF2-40B4-BE49-F238E27FC236}">
                <a16:creationId xmlns:a16="http://schemas.microsoft.com/office/drawing/2014/main" id="{8F8FE12B-1374-4F46-8A69-D934BB51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233988"/>
            <a:ext cx="8728075" cy="7318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READING, </a:t>
            </a: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READING, </a:t>
            </a:r>
            <a:r>
              <a:rPr lang="en-US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READING: none take a rear S hook</a:t>
            </a:r>
          </a:p>
          <a:p>
            <a:pPr eaLnBrk="1" hangingPunct="1">
              <a:defRPr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2" name="Rectangle 8">
            <a:extLst>
              <a:ext uri="{FF2B5EF4-FFF2-40B4-BE49-F238E27FC236}">
                <a16:creationId xmlns:a16="http://schemas.microsoft.com/office/drawing/2014/main" id="{2F6BF127-A0EF-45A3-B9FE-9F9A2A28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GRADINE</a:t>
            </a:r>
            <a:r>
              <a:rPr lang="en-US" altLang="en-US" sz="2400"/>
              <a:t>: ONE OF A SERIES OF STEPS</a:t>
            </a:r>
          </a:p>
        </p:txBody>
      </p:sp>
      <p:sp>
        <p:nvSpPr>
          <p:cNvPr id="70663" name="Rectangle 9">
            <a:extLst>
              <a:ext uri="{FF2B5EF4-FFF2-40B4-BE49-F238E27FC236}">
                <a16:creationId xmlns:a16="http://schemas.microsoft.com/office/drawing/2014/main" id="{DC94B628-382B-434E-875B-50170CAF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716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DERAIGN</a:t>
            </a:r>
            <a:r>
              <a:rPr lang="en-US" altLang="en-US" sz="2400"/>
              <a:t>: TO DISPUTE A CLAIM</a:t>
            </a:r>
          </a:p>
        </p:txBody>
      </p:sp>
      <p:sp>
        <p:nvSpPr>
          <p:cNvPr id="70664" name="Rectangle 10">
            <a:extLst>
              <a:ext uri="{FF2B5EF4-FFF2-40B4-BE49-F238E27FC236}">
                <a16:creationId xmlns:a16="http://schemas.microsoft.com/office/drawing/2014/main" id="{C39E0720-7343-4C61-ADA0-7C3A29D67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29718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GRAINED</a:t>
            </a:r>
            <a:r>
              <a:rPr lang="en-US" altLang="en-US" sz="2400"/>
              <a:t>: FORMED INTO SMALL PARTICLES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Scramble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1C2F0-3CCE-435C-BE0C-50BF9D3D9F23}"/>
              </a:ext>
            </a:extLst>
          </p:cNvPr>
          <p:cNvSpPr txBox="1"/>
          <p:nvPr/>
        </p:nvSpPr>
        <p:spPr>
          <a:xfrm>
            <a:off x="5324475" y="1189038"/>
            <a:ext cx="8667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60CCE-45B4-4577-98E8-B0229BA53096}"/>
              </a:ext>
            </a:extLst>
          </p:cNvPr>
          <p:cNvSpPr txBox="1"/>
          <p:nvPr/>
        </p:nvSpPr>
        <p:spPr>
          <a:xfrm>
            <a:off x="5324475" y="2066925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6A922-8DCB-4D9E-8ADD-816869CC507F}"/>
              </a:ext>
            </a:extLst>
          </p:cNvPr>
          <p:cNvSpPr txBox="1"/>
          <p:nvPr/>
        </p:nvSpPr>
        <p:spPr>
          <a:xfrm>
            <a:off x="5305425" y="3810000"/>
            <a:ext cx="8667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F840C-DE58-4AFE-BF76-E72E386AAD0C}"/>
              </a:ext>
            </a:extLst>
          </p:cNvPr>
          <p:cNvSpPr txBox="1"/>
          <p:nvPr/>
        </p:nvSpPr>
        <p:spPr>
          <a:xfrm>
            <a:off x="270641" y="3541534"/>
            <a:ext cx="485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BDT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CEF10-421C-4434-9A4D-A6B5A6452A9D}"/>
              </a:ext>
            </a:extLst>
          </p:cNvPr>
          <p:cNvSpPr txBox="1"/>
          <p:nvPr/>
        </p:nvSpPr>
        <p:spPr>
          <a:xfrm>
            <a:off x="357188" y="2776538"/>
            <a:ext cx="866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366C649-AF7A-45B5-A538-3A41F35A0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88063"/>
            <a:ext cx="7924800" cy="7318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REGINA + D,  DANGER + I,  RAINED + G,  DARING + E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  <p:bldP spid="13" grpId="0"/>
      <p:bldP spid="13" grpId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155DD1A-3765-4BD3-B1D5-F52F9A44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F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20B5AFE-6439-441E-AB0D-1507515E0B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ADFGINR</a:t>
            </a:r>
          </a:p>
        </p:txBody>
      </p:sp>
      <p:sp>
        <p:nvSpPr>
          <p:cNvPr id="72708" name="Slide Number Placeholder 5">
            <a:extLst>
              <a:ext uri="{FF2B5EF4-FFF2-40B4-BE49-F238E27FC236}">
                <a16:creationId xmlns:a16="http://schemas.microsoft.com/office/drawing/2014/main" id="{89DDA4FD-51A7-41DA-A896-648FA91E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15F5E4-A174-4403-8F49-FBFD61C2B3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5648E-EEF7-25C4-26A4-4E868E6BF8F9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5B4B23A-6DA3-4CAD-B5DD-C316F8877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ADFGINR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F4F8EA3-4ADF-4238-8CF7-31676BCE2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FARDING</a:t>
            </a:r>
          </a:p>
        </p:txBody>
      </p:sp>
      <p:sp>
        <p:nvSpPr>
          <p:cNvPr id="74756" name="Slide Number Placeholder 5">
            <a:extLst>
              <a:ext uri="{FF2B5EF4-FFF2-40B4-BE49-F238E27FC236}">
                <a16:creationId xmlns:a16="http://schemas.microsoft.com/office/drawing/2014/main" id="{4BB1AAFD-E696-4943-8DFC-4239C6E3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BB20D6-6881-4381-AC31-E35663EB7A7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4757" name="Text Box 4">
            <a:extLst>
              <a:ext uri="{FF2B5EF4-FFF2-40B4-BE49-F238E27FC236}">
                <a16:creationId xmlns:a16="http://schemas.microsoft.com/office/drawing/2014/main" id="{D9614BE4-DEDA-49FC-AB18-C7F6A5D60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33600"/>
            <a:ext cx="8839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FARDING</a:t>
            </a:r>
            <a:r>
              <a:rPr lang="en-US" altLang="en-US"/>
              <a:t>: APPLYING COSMETICS TO (FARD, FARDS, FARDED, FARDING)</a:t>
            </a:r>
          </a:p>
        </p:txBody>
      </p:sp>
      <p:pic>
        <p:nvPicPr>
          <p:cNvPr id="74758" name="Picture 8" descr="skimask1">
            <a:extLst>
              <a:ext uri="{FF2B5EF4-FFF2-40B4-BE49-F238E27FC236}">
                <a16:creationId xmlns:a16="http://schemas.microsoft.com/office/drawing/2014/main" id="{79E17305-A344-41B3-9648-6C3979CCE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714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9">
            <a:extLst>
              <a:ext uri="{FF2B5EF4-FFF2-40B4-BE49-F238E27FC236}">
                <a16:creationId xmlns:a16="http://schemas.microsoft.com/office/drawing/2014/main" id="{4F2DCB4C-A9FA-4E10-A68E-DD696F09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3276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 AM IN A </a:t>
            </a:r>
            <a:r>
              <a:rPr lang="en-US" altLang="en-US" sz="2400" u="sng"/>
              <a:t>FOG</a:t>
            </a:r>
            <a:r>
              <a:rPr lang="en-US" altLang="en-US" sz="2400"/>
              <a:t> AS TO WHY SHE SPENT TIME </a:t>
            </a:r>
            <a:r>
              <a:rPr lang="en-US" altLang="en-US" sz="2400" b="1" i="1" u="sng"/>
              <a:t>FARDING</a:t>
            </a:r>
            <a:r>
              <a:rPr lang="en-US" altLang="en-US" sz="2400"/>
              <a:t> HER FACE, THEN </a:t>
            </a:r>
            <a:r>
              <a:rPr lang="en-US" altLang="en-US" sz="2400" u="sng"/>
              <a:t>DARING</a:t>
            </a:r>
            <a:r>
              <a:rPr lang="en-US" altLang="en-US" sz="2400"/>
              <a:t> TO WEAR A SKI MASK LIKE THIS!</a:t>
            </a:r>
            <a:r>
              <a:rPr lang="en-US" altLang="en-US" sz="1800">
                <a:latin typeface="Scramble" panose="020B06030503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3BEA35D-8B6E-401C-A99A-C9FB178A7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DA4FFA1-5045-4FA1-B9D2-C1D5FB9931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ADGGINR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E9AF4222-543E-4561-BEDD-BDE68F81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2103F0-52FD-4807-86ED-2BB415855D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6D3A7-3600-BDE8-A476-37F7A1044EEA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429C4A6-35DB-43C1-9615-78A840EA5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ADGGINR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DB8ABCE-89C9-4F26-B8DD-657419368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838200"/>
            <a:ext cx="7315200" cy="45259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GRADING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NIGGARD</a:t>
            </a:r>
          </a:p>
        </p:txBody>
      </p:sp>
      <p:sp>
        <p:nvSpPr>
          <p:cNvPr id="78852" name="Slide Number Placeholder 5">
            <a:extLst>
              <a:ext uri="{FF2B5EF4-FFF2-40B4-BE49-F238E27FC236}">
                <a16:creationId xmlns:a16="http://schemas.microsoft.com/office/drawing/2014/main" id="{72BBC9C6-28A9-4DBD-9402-ACB1AB42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7550" y="653256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7E28C-DEAF-48C9-BD09-F0B3DFB737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34714345-DE47-4544-801F-DEED4471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92400"/>
            <a:ext cx="6376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NIGGARD</a:t>
            </a:r>
            <a:r>
              <a:rPr lang="en-US" altLang="en-US"/>
              <a:t>: v. TO ACT STINGILY</a:t>
            </a:r>
          </a:p>
        </p:txBody>
      </p:sp>
      <p:pic>
        <p:nvPicPr>
          <p:cNvPr id="78854" name="Picture 6" descr="loading...">
            <a:extLst>
              <a:ext uri="{FF2B5EF4-FFF2-40B4-BE49-F238E27FC236}">
                <a16:creationId xmlns:a16="http://schemas.microsoft.com/office/drawing/2014/main" id="{646A6DE6-585B-4720-B76C-0A7F9FC6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31242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>
            <a:extLst>
              <a:ext uri="{FF2B5EF4-FFF2-40B4-BE49-F238E27FC236}">
                <a16:creationId xmlns:a16="http://schemas.microsoft.com/office/drawing/2014/main" id="{52E9CDA4-CBC6-4011-9B1A-B6D95227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3963988"/>
            <a:ext cx="55626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WHEN </a:t>
            </a:r>
            <a:r>
              <a:rPr lang="en-US" altLang="en-US" sz="2400" b="1" i="1" u="sng"/>
              <a:t>GRADING</a:t>
            </a:r>
            <a:r>
              <a:rPr lang="en-US" altLang="en-US" sz="2400"/>
              <a:t> SKI RUNS, YOU HAVE TO HAVE SOMEONE </a:t>
            </a:r>
            <a:r>
              <a:rPr lang="en-US" altLang="en-US" sz="2400" u="sng"/>
              <a:t>DARING</a:t>
            </a:r>
            <a:r>
              <a:rPr lang="en-US" altLang="en-US" sz="2400"/>
              <a:t> ENOUGH TO USE HEAVY EQUIPMENT ON A STEEP SLOPE, AND A COMPANY WHO WILL NOT </a:t>
            </a:r>
            <a:r>
              <a:rPr lang="en-US" altLang="en-US" sz="2400" b="1" i="1" u="sng"/>
              <a:t>NIGGARD</a:t>
            </a:r>
            <a:r>
              <a:rPr lang="en-US" altLang="en-US" sz="2400"/>
              <a:t> WHEN PROVIDING THE BEST QUALITY INDUSTRIAL GEAR.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25CFB-F02A-436C-A09F-8A66F1F4CEFA}"/>
              </a:ext>
            </a:extLst>
          </p:cNvPr>
          <p:cNvSpPr txBox="1"/>
          <p:nvPr/>
        </p:nvSpPr>
        <p:spPr>
          <a:xfrm>
            <a:off x="7467600" y="1846263"/>
            <a:ext cx="866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D6B7E-C77D-4785-8333-06FC9FC25DCF}"/>
              </a:ext>
            </a:extLst>
          </p:cNvPr>
          <p:cNvSpPr txBox="1"/>
          <p:nvPr/>
        </p:nvSpPr>
        <p:spPr>
          <a:xfrm>
            <a:off x="533400" y="3124200"/>
            <a:ext cx="838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</a:rPr>
              <a:t>(NIGGARD</a:t>
            </a:r>
            <a:r>
              <a:rPr lang="en-US" sz="3200" b="1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, NIGGARDED, NIGGARDING)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BA9985F-960F-426A-9790-DF001AC3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066800"/>
            <a:ext cx="1552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pic>
        <p:nvPicPr>
          <p:cNvPr id="78859" name="Picture 10">
            <a:extLst>
              <a:ext uri="{FF2B5EF4-FFF2-40B4-BE49-F238E27FC236}">
                <a16:creationId xmlns:a16="http://schemas.microsoft.com/office/drawing/2014/main" id="{DB45ECEA-968D-4BE3-B0BC-432E3621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203F7D-17F2-4E4E-8361-D1104560D227}"/>
              </a:ext>
            </a:extLst>
          </p:cNvPr>
          <p:cNvSpPr txBox="1"/>
          <p:nvPr/>
        </p:nvSpPr>
        <p:spPr>
          <a:xfrm>
            <a:off x="7286625" y="762000"/>
            <a:ext cx="866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F9EF3799-E062-4D73-8B7F-1B3EB353C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754313"/>
            <a:ext cx="64008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     OF THE TWO “SIXES”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	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	     CAN BE CREATED 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   FOR THIS ALPHAGRAM?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EFEF7F7F-3F6A-4ED9-94E8-03DA7138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C5542-7851-416B-A9F8-8D675229E3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5FA767-0DED-45B2-BBA5-45007B1A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841375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latin typeface="Scramble" panose="020B0603050302020204" pitchFamily="34" charset="0"/>
              </a:rPr>
              <a:t>ADGINR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60826EA-72AB-4F23-89C9-5DE8924D9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DARING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A9925BC-3587-4801-A859-6EC946ED41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THAT’S IT! THE DIFFICULT BINGOS:</a:t>
            </a:r>
          </a:p>
        </p:txBody>
      </p:sp>
      <p:sp>
        <p:nvSpPr>
          <p:cNvPr id="80900" name="Slide Number Placeholder 5">
            <a:extLst>
              <a:ext uri="{FF2B5EF4-FFF2-40B4-BE49-F238E27FC236}">
                <a16:creationId xmlns:a16="http://schemas.microsoft.com/office/drawing/2014/main" id="{A8464ED2-6E09-4C7E-BD27-A9CFB6A7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61024-C81B-4CCC-BA68-CD4DD42E09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F505D53B-3524-4DC9-850B-3837D3DE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906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Scramble" panose="020B0603050302020204" pitchFamily="34" charset="0"/>
              </a:rPr>
              <a:t>BARDING  BRIGAND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Scramble" panose="020B0603050302020204" pitchFamily="34" charset="0"/>
              </a:rPr>
              <a:t>RADDING  GRADINE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Scramble" panose="020B0603050302020204" pitchFamily="34" charset="0"/>
              </a:rPr>
              <a:t>FARDING  NIGGARD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Scramble" panose="020B0603050302020204" pitchFamily="34" charset="0"/>
              </a:rPr>
              <a:t>DARKING  GRADINS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9AD7AB8-931E-4456-9616-87FB15849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DARING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637C73B-1013-4195-853B-6458F23F5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sp>
        <p:nvSpPr>
          <p:cNvPr id="82948" name="Slide Number Placeholder 5">
            <a:extLst>
              <a:ext uri="{FF2B5EF4-FFF2-40B4-BE49-F238E27FC236}">
                <a16:creationId xmlns:a16="http://schemas.microsoft.com/office/drawing/2014/main" id="{782ECD22-590F-4B1C-AF02-66117F89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4D8F7-F595-4DB1-A677-A055F526A3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3" name="DA123866.wav">
            <a:hlinkClick r:id="" action="ppaction://media"/>
            <a:extLst>
              <a:ext uri="{FF2B5EF4-FFF2-40B4-BE49-F238E27FC236}">
                <a16:creationId xmlns:a16="http://schemas.microsoft.com/office/drawing/2014/main" id="{76FE8D68-D189-AF2C-D666-7E455D8DA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373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18F76B74-FBD3-4A75-A85B-EC7D2FB0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644A45-71E7-42FA-8045-FE3B7AB0C68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E0136A0F-90F8-4B32-9F79-416F669F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tx2"/>
                </a:solidFill>
                <a:latin typeface="Scramble" panose="020B0603050302020204" pitchFamily="34" charset="0"/>
              </a:rPr>
              <a:t>DARING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B3F8A6BD-5788-49C0-BDBE-1808D273A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9906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6000"/>
              <a:t>			TO BOLDLY SKI 		   DOWN ICY SLOPE 			  IN FOG</a:t>
            </a:r>
          </a:p>
        </p:txBody>
      </p:sp>
      <p:pic>
        <p:nvPicPr>
          <p:cNvPr id="84997" name="Picture 6" descr="P5231945">
            <a:extLst>
              <a:ext uri="{FF2B5EF4-FFF2-40B4-BE49-F238E27FC236}">
                <a16:creationId xmlns:a16="http://schemas.microsoft.com/office/drawing/2014/main" id="{CE8641A5-D43C-45A2-B12F-9F0A1E81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010025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S90739.wav">
            <a:hlinkClick r:id="" action="ppaction://media"/>
            <a:extLst>
              <a:ext uri="{FF2B5EF4-FFF2-40B4-BE49-F238E27FC236}">
                <a16:creationId xmlns:a16="http://schemas.microsoft.com/office/drawing/2014/main" id="{B9E477D5-27A2-41B8-9C7F-31F0DC9A9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64770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1">
            <a:extLst>
              <a:ext uri="{FF2B5EF4-FFF2-40B4-BE49-F238E27FC236}">
                <a16:creationId xmlns:a16="http://schemas.microsoft.com/office/drawing/2014/main" id="{99A71A9B-D2C1-4D8F-923C-5F180519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F6F820-175B-44FF-99C4-18A2FED89E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dirty="0"/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29FDAE9E-69B6-4448-BDE2-E5D9AA88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1883"/>
            <a:ext cx="9049265" cy="495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6CE61D6-9E0D-45DD-9EFA-558B08F1B0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225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600" kern="0">
                <a:latin typeface="Scramble" panose="020B0603050302020204" pitchFamily="34" charset="0"/>
              </a:rPr>
              <a:t>DARING</a:t>
            </a:r>
            <a:endParaRPr lang="en-US" altLang="en-US" sz="66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DD5238E-622E-4246-A81E-36A5B6973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sp>
        <p:nvSpPr>
          <p:cNvPr id="91139" name="Slide Number Placeholder 5">
            <a:extLst>
              <a:ext uri="{FF2B5EF4-FFF2-40B4-BE49-F238E27FC236}">
                <a16:creationId xmlns:a16="http://schemas.microsoft.com/office/drawing/2014/main" id="{520299B9-DC31-44A0-8B32-F1B4AC26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48015A-4D4A-436A-8C76-FB57643241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43017" name="Picture 9" descr="C:\Users\Bill\AppData\Local\Microsoft\Windows\Temporary Internet Files\Content.IE5\6AVZ5WIA\MM900041137[1].gif">
            <a:extLst>
              <a:ext uri="{FF2B5EF4-FFF2-40B4-BE49-F238E27FC236}">
                <a16:creationId xmlns:a16="http://schemas.microsoft.com/office/drawing/2014/main" id="{CD0B0CA3-D33A-4035-8B28-95169E261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7526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11" descr="C:\Users\Bill\AppData\Local\Microsoft\Windows\Temporary Internet Files\Content.IE5\M31RM2PA\MC900351349[1].wmf">
            <a:extLst>
              <a:ext uri="{FF2B5EF4-FFF2-40B4-BE49-F238E27FC236}">
                <a16:creationId xmlns:a16="http://schemas.microsoft.com/office/drawing/2014/main" id="{9A463006-0BF1-4D27-87F2-E27DC85E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89325"/>
            <a:ext cx="365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11" descr="C:\Users\Bill\AppData\Local\Microsoft\Windows\Temporary Internet Files\Content.IE5\M31RM2PA\MC900351349[1].wmf">
            <a:extLst>
              <a:ext uri="{FF2B5EF4-FFF2-40B4-BE49-F238E27FC236}">
                <a16:creationId xmlns:a16="http://schemas.microsoft.com/office/drawing/2014/main" id="{856D0F57-BA7D-4BDB-8210-F1084861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609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:\Users\Bill\AppData\Local\Microsoft\Windows\Temporary Internet Files\Content.IE5\M31RM2PA\MC900351349[1].wmf">
            <a:extLst>
              <a:ext uri="{FF2B5EF4-FFF2-40B4-BE49-F238E27FC236}">
                <a16:creationId xmlns:a16="http://schemas.microsoft.com/office/drawing/2014/main" id="{AA1C9308-A2FE-4605-8A1F-90680F74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513" y="4387850"/>
            <a:ext cx="5032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3" descr="C:\Users\Bill\AppData\Local\Microsoft\Windows\Temporary Internet Files\Content.IE5\M31RM2PA\MC900351349[1].wmf">
            <a:extLst>
              <a:ext uri="{FF2B5EF4-FFF2-40B4-BE49-F238E27FC236}">
                <a16:creationId xmlns:a16="http://schemas.microsoft.com/office/drawing/2014/main" id="{75770454-6C3D-4E27-BCD2-29AD67CF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822825"/>
            <a:ext cx="1143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0.0074 C -0.11007 0.01156 -0.11076 0.01573 -0.11146 0.01989 C -0.11215 0.02243 -0.11146 0.02567 -0.11285 0.02775 C -0.11372 0.02937 -0.1158 0.02891 -0.11736 0.02937 C -0.11979 0.034 -0.12101 0.04001 -0.12448 0.04348 C -0.12535 0.04441 -0.1342 0.04742 -0.13628 0.04811 C -0.14288 0.05436 -0.15243 0.05621 -0.1599 0.0606 C -0.16649 0.06939 -0.17622 0.07402 -0.18437 0.08096 C -0.18924 0.08489 -0.19444 0.09299 -0.19965 0.09507 C -0.20139 0.10201 -0.20851 0.1071 -0.21372 0.10918 C -0.21892 0.11381 -0.22413 0.1182 -0.23038 0.12028 C -0.2401 0.12815 -0.24913 0.13416 -0.2599 0.14064 C -0.26354 0.14295 -0.27153 0.14527 -0.27153 0.1455 C -0.27535 0.14874 -0.27899 0.15035 -0.28333 0.15313 C -0.28628 0.15891 -0.29062 0.1647 -0.29514 0.16886 C -0.30139 0.18158 -0.29288 0.16678 -0.30104 0.17511 C -0.30365 0.17788 -0.30781 0.18459 -0.30781 0.18482 C -0.30955 0.1906 -0.31181 0.19407 -0.31493 0.1987 C -0.31736 0.20772 -0.31441 0.19893 -0.31979 0.20795 C -0.32465 0.21674 -0.32969 0.22669 -0.33403 0.23617 C -0.33472 0.23826 -0.33472 0.24103 -0.33628 0.24242 C -0.33837 0.2445 -0.3434 0.24566 -0.3434 0.24589 C -0.34531 0.24843 -0.34826 0.25029 -0.35017 0.25352 C -0.35226 0.25653 -0.35069 0.26093 -0.35382 0.26301 C -0.35608 0.2644 -0.35851 0.26393 -0.36076 0.2644 C -0.36875 0.26972 -0.37604 0.27064 -0.38455 0.27388 C -0.38854 0.27527 -0.39635 0.27851 -0.39635 0.27874 C -0.40226 0.28429 -0.41024 0.28938 -0.41736 0.29262 C -0.4283 0.30765 -0.41476 0.2903 -0.42431 0.29886 C -0.42569 0.30002 -0.42656 0.30233 -0.42795 0.30372 C -0.43125 0.30719 -0.43524 0.30858 -0.43854 0.31159 C -0.43889 0.3132 -0.43872 0.31506 -0.43958 0.31621 C -0.44045 0.31737 -0.44219 0.31691 -0.4434 0.31783 C -0.4474 0.32153 -0.44878 0.32523 -0.45399 0.32708 C -0.45434 0.3287 -0.45399 0.33102 -0.45503 0.33194 C -0.46024 0.33657 -0.48403 0.33772 -0.48785 0.33819 C -0.49392 0.34328 -0.49844 0.34466 -0.50573 0.34605 C -0.50747 0.34698 -0.50955 0.34837 -0.51163 0.34906 C -0.51372 0.34998 -0.51615 0.34975 -0.51858 0.35068 C -0.5224 0.35253 -0.52205 0.35554 -0.52552 0.35854 C -0.52795 0.36063 -0.53056 0.36132 -0.53264 0.36317 C -0.53594 0.37659 -0.53108 0.36086 -0.5375 0.36942 C -0.54115 0.37427 -0.53715 0.37728 -0.54444 0.38052 C -0.54618 0.38815 -0.54931 0.39833 -0.55503 0.40088 C -0.55764 0.41221 -0.55382 0.39879 -0.55972 0.40874 C -0.56042 0.4099 -0.56007 0.41221 -0.56076 0.41337 C -0.56181 0.41452 -0.56337 0.41429 -0.56424 0.41499 C -0.56563 0.41568 -0.56667 0.4173 -0.56806 0.41799 C -0.57014 0.41938 -0.575 0.42123 -0.575 0.42146 C -0.57847 0.42609 -0.5816 0.4284 -0.58663 0.43072 C -0.58993 0.43673 -0.59253 0.43673 -0.59722 0.43997 C -0.60191 0.44298 -0.59965 0.44483 -0.60208 0.44159 L -0.61615 0.43835 L -0.60694 0.43372 L -0.62083 0.43696 L -0.61146 0.43072 L -0.6184 0.43835 " pathEditMode="relative" rAng="0" ptsTypes="fffffffffffffffffffffffffffffffffffffffffffffffffffAAAAAA">
                                      <p:cBhvr>
                                        <p:cTn id="6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18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A25CC3-8C03-4F2C-BC99-342817CE4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ADGINR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627470B-09D8-46AA-89B4-6291B40F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8FBAB-112B-44D0-BE6D-4057263769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5325A40-D47B-4E9A-86EF-60D0F45D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203AA81A-454D-402A-A0C4-41E70887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352800"/>
            <a:ext cx="716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   THE OTHER GOOD WORD IS </a:t>
            </a:r>
            <a:r>
              <a:rPr lang="en-US" altLang="en-US" sz="2400" b="1" u="sng"/>
              <a:t>GRADIN</a:t>
            </a:r>
            <a:r>
              <a:rPr lang="en-US" altLang="en-US" sz="2400"/>
              <a:t>    (ONE OF A SERIES OF STEPS, also GRADINE/S)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9E2D0-F894-40F1-B2B5-0AED9BD43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841375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 err="1">
                <a:latin typeface="Scramble" panose="020B0603050302020204" pitchFamily="34" charset="0"/>
              </a:rPr>
              <a:t>dARING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CF7CF8F3-9F24-4649-9231-8BDD5C2C4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560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	 WHAT MNEMONIC PHRASE </a:t>
            </a:r>
          </a:p>
          <a:p>
            <a:pPr eaLnBrk="1" hangingPunct="1">
              <a:buFontTx/>
              <a:buNone/>
            </a:pPr>
            <a:r>
              <a:rPr lang="en-US" altLang="en-US" sz="4000"/>
              <a:t>	      CAN WE ASSOCIATE </a:t>
            </a:r>
          </a:p>
          <a:p>
            <a:pPr eaLnBrk="1" hangingPunct="1">
              <a:buFontTx/>
              <a:buNone/>
            </a:pPr>
            <a:r>
              <a:rPr lang="en-US" altLang="en-US" sz="4000"/>
              <a:t>	    WITH THIS BINGO STEM?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E768D93E-29B5-4430-BDBC-759FEF5A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9877F0-6775-4253-8236-6F5209E7E5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6DC61EA-3164-46E7-A09A-64FDE08C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WHAT WOULD BE DARING?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313F5-B7E3-4556-BD63-FB2464CC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841375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latin typeface="Scramble" panose="020B0603050302020204" pitchFamily="34" charset="0"/>
              </a:rPr>
              <a:t>DARING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B436F9B0-3847-44D6-A455-534F50E7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B9C6F-E000-41D9-84AB-3FE36D1849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202806DE-9597-4CFA-902B-07CEF11A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tx2"/>
                </a:solidFill>
                <a:latin typeface="Scramble" panose="020B0603050302020204" pitchFamily="34" charset="0"/>
              </a:rPr>
              <a:t>DARING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5FD263E5-143C-4B58-B135-074B6BB48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9906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6000"/>
              <a:t>			TO BOLDLY SKI 		   DOWN ICY SLOPE 			  IN FOG</a:t>
            </a:r>
          </a:p>
        </p:txBody>
      </p:sp>
      <p:pic>
        <p:nvPicPr>
          <p:cNvPr id="13317" name="Picture 6" descr="P5231945">
            <a:extLst>
              <a:ext uri="{FF2B5EF4-FFF2-40B4-BE49-F238E27FC236}">
                <a16:creationId xmlns:a16="http://schemas.microsoft.com/office/drawing/2014/main" id="{94420811-F440-41A5-87A9-5F17C908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010025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S90739.wav">
            <a:hlinkClick r:id="" action="ppaction://media"/>
            <a:extLst>
              <a:ext uri="{FF2B5EF4-FFF2-40B4-BE49-F238E27FC236}">
                <a16:creationId xmlns:a16="http://schemas.microsoft.com/office/drawing/2014/main" id="{FED07062-D381-4018-88D8-E26261DF5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64770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7856BEC-215E-4B70-9C90-8B44653AF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DARING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0A1973F-17DF-4F02-9ECF-E5B100DBB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ADGINRT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9BBCCFFA-20A9-4A23-B834-1FDDDC51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B1AA5-77D9-427D-878D-82B31C74446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9F356-5C9C-AE76-3674-104197EC5ED0}"/>
              </a:ext>
            </a:extLst>
          </p:cNvPr>
          <p:cNvSpPr txBox="1"/>
          <p:nvPr/>
        </p:nvSpPr>
        <p:spPr>
          <a:xfrm>
            <a:off x="3733800" y="57835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EEAA317-FEEA-4FD4-A593-C05D57577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ADGINRT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5CDA11-115D-4B06-8EB9-845DD83E3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13" y="1001713"/>
            <a:ext cx="7239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DARTING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TRADING 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7791FC41-EF1E-4666-8DF0-6D27A611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325" y="658971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C508B-4853-44AC-B240-B56DC0FD99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7413" name="Picture 10" descr="ssx_3_crash">
            <a:extLst>
              <a:ext uri="{FF2B5EF4-FFF2-40B4-BE49-F238E27FC236}">
                <a16:creationId xmlns:a16="http://schemas.microsoft.com/office/drawing/2014/main" id="{C3FCCD74-257C-4994-91B3-593C4353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3067050"/>
            <a:ext cx="3514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4">
            <a:extLst>
              <a:ext uri="{FF2B5EF4-FFF2-40B4-BE49-F238E27FC236}">
                <a16:creationId xmlns:a16="http://schemas.microsoft.com/office/drawing/2014/main" id="{380C9349-0330-449F-9960-F4A4CCE7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26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HE WAS SEEN </a:t>
            </a:r>
            <a:r>
              <a:rPr lang="en-US" altLang="en-US" sz="2400" b="1" i="1" u="sng"/>
              <a:t>DARTING</a:t>
            </a:r>
            <a:r>
              <a:rPr lang="en-US" altLang="en-US" sz="2400"/>
              <a:t> DOWN A BLACK DIAMOND SLOPE AFTER </a:t>
            </a:r>
            <a:r>
              <a:rPr lang="en-US" altLang="en-US" sz="2400" b="1" i="1" u="sng"/>
              <a:t>TRADING</a:t>
            </a:r>
            <a:r>
              <a:rPr lang="en-US" altLang="en-US" sz="2400"/>
              <a:t> HIS SNOWBOARD FOR A PAIR OF SKIS.</a:t>
            </a:r>
          </a:p>
        </p:txBody>
      </p:sp>
      <p:pic>
        <p:nvPicPr>
          <p:cNvPr id="17415" name="Picture 6" descr="kulmermarkewitz2">
            <a:extLst>
              <a:ext uri="{FF2B5EF4-FFF2-40B4-BE49-F238E27FC236}">
                <a16:creationId xmlns:a16="http://schemas.microsoft.com/office/drawing/2014/main" id="{6E0241BD-05FD-4C4C-8F90-71601F73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7"/>
          <a:stretch>
            <a:fillRect/>
          </a:stretch>
        </p:blipFill>
        <p:spPr bwMode="auto">
          <a:xfrm>
            <a:off x="5943600" y="1219200"/>
            <a:ext cx="287655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376E2-F911-4FCB-8E76-400D9BCA0398}"/>
              </a:ext>
            </a:extLst>
          </p:cNvPr>
          <p:cNvSpPr txBox="1"/>
          <p:nvPr/>
        </p:nvSpPr>
        <p:spPr>
          <a:xfrm>
            <a:off x="3467100" y="6416675"/>
            <a:ext cx="411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9D6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RATING + D    DARING + 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F0E36-433F-4C9E-98B7-660F79BF9268}"/>
              </a:ext>
            </a:extLst>
          </p:cNvPr>
          <p:cNvSpPr txBox="1"/>
          <p:nvPr/>
        </p:nvSpPr>
        <p:spPr>
          <a:xfrm>
            <a:off x="5334000" y="2116138"/>
            <a:ext cx="828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53F72-1DDA-4361-8756-AC3BE96DECED}"/>
              </a:ext>
            </a:extLst>
          </p:cNvPr>
          <p:cNvSpPr txBox="1"/>
          <p:nvPr/>
        </p:nvSpPr>
        <p:spPr>
          <a:xfrm>
            <a:off x="152400" y="3971925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HOOK/S?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1383</Words>
  <Application>Microsoft Macintosh PowerPoint</Application>
  <PresentationFormat>On-screen Show (4:3)</PresentationFormat>
  <Paragraphs>343</Paragraphs>
  <Slides>45</Slides>
  <Notes>45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Brush Script MT</vt:lpstr>
      <vt:lpstr>Scramble</vt:lpstr>
      <vt:lpstr>Bodoni MT Black</vt:lpstr>
      <vt:lpstr>Arial</vt:lpstr>
      <vt:lpstr>Default Design</vt:lpstr>
      <vt:lpstr>ADGINR</vt:lpstr>
      <vt:lpstr>ADGINR</vt:lpstr>
      <vt:lpstr>ADGINR</vt:lpstr>
      <vt:lpstr>PowerPoint Presentation</vt:lpstr>
      <vt:lpstr>ADGINR</vt:lpstr>
      <vt:lpstr>PowerPoint Presentation</vt:lpstr>
      <vt:lpstr>PowerPoint Presentation</vt:lpstr>
      <vt:lpstr>DARING T  </vt:lpstr>
      <vt:lpstr>ADGINRT</vt:lpstr>
      <vt:lpstr>DARING B  </vt:lpstr>
      <vt:lpstr>ABDGINR</vt:lpstr>
      <vt:lpstr>DARING O  </vt:lpstr>
      <vt:lpstr>ADGINOR</vt:lpstr>
      <vt:lpstr>DARING L  </vt:lpstr>
      <vt:lpstr>ADGILNR</vt:lpstr>
      <vt:lpstr>DARING D  </vt:lpstr>
      <vt:lpstr>ADDGINR</vt:lpstr>
      <vt:lpstr>DARING Y  </vt:lpstr>
      <vt:lpstr>ADGINRY</vt:lpstr>
      <vt:lpstr>DARING S  </vt:lpstr>
      <vt:lpstr>ADGINRS</vt:lpstr>
      <vt:lpstr>DARING K  </vt:lpstr>
      <vt:lpstr>ADGIKNR</vt:lpstr>
      <vt:lpstr>DARING I  </vt:lpstr>
      <vt:lpstr>ADGIINR</vt:lpstr>
      <vt:lpstr>DARING W  </vt:lpstr>
      <vt:lpstr>ADGINRW</vt:lpstr>
      <vt:lpstr>DARING N  </vt:lpstr>
      <vt:lpstr>ADGINNR</vt:lpstr>
      <vt:lpstr>DARING C  </vt:lpstr>
      <vt:lpstr>ACDGINR</vt:lpstr>
      <vt:lpstr>DARING  P  </vt:lpstr>
      <vt:lpstr>ADGINPR</vt:lpstr>
      <vt:lpstr>DARING E  </vt:lpstr>
      <vt:lpstr>ADEGINR</vt:lpstr>
      <vt:lpstr>DARING F  </vt:lpstr>
      <vt:lpstr>ADFGINR</vt:lpstr>
      <vt:lpstr>DARING G  </vt:lpstr>
      <vt:lpstr>ADGGINR</vt:lpstr>
      <vt:lpstr>DARING</vt:lpstr>
      <vt:lpstr>DARING</vt:lpstr>
      <vt:lpstr>PowerPoint Presentation</vt:lpstr>
      <vt:lpstr>PowerPoint Presentation</vt:lpstr>
      <vt:lpstr>PowerPoint Presentation</vt:lpstr>
      <vt:lpstr>THE END</vt:lpstr>
    </vt:vector>
  </TitlesOfParts>
  <Company>what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,,,,,,,</dc:title>
  <dc:creator>WILLIAM R. SNODDY</dc:creator>
  <cp:lastModifiedBy>Jacob Cohen</cp:lastModifiedBy>
  <cp:revision>73</cp:revision>
  <dcterms:created xsi:type="dcterms:W3CDTF">2004-10-23T21:59:07Z</dcterms:created>
  <dcterms:modified xsi:type="dcterms:W3CDTF">2024-04-29T11:35:26Z</dcterms:modified>
</cp:coreProperties>
</file>